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2"/>
  </p:notesMasterIdLst>
  <p:sldIdLst>
    <p:sldId id="1096" r:id="rId2"/>
    <p:sldId id="1091" r:id="rId3"/>
    <p:sldId id="1089" r:id="rId4"/>
    <p:sldId id="1095" r:id="rId5"/>
    <p:sldId id="1090" r:id="rId6"/>
    <p:sldId id="1097" r:id="rId7"/>
    <p:sldId id="263" r:id="rId8"/>
    <p:sldId id="277" r:id="rId9"/>
    <p:sldId id="280" r:id="rId10"/>
    <p:sldId id="279" r:id="rId11"/>
    <p:sldId id="265" r:id="rId12"/>
    <p:sldId id="270" r:id="rId13"/>
    <p:sldId id="266" r:id="rId14"/>
    <p:sldId id="269" r:id="rId15"/>
    <p:sldId id="271" r:id="rId16"/>
    <p:sldId id="272" r:id="rId17"/>
    <p:sldId id="278" r:id="rId18"/>
    <p:sldId id="1088" r:id="rId19"/>
    <p:sldId id="258" r:id="rId20"/>
    <p:sldId id="1086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10DCA7-1AEF-4096-B3EB-420EDA4A86C2}" v="36" dt="2023-02-22T21:41:48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33" autoAdjust="0"/>
  </p:normalViewPr>
  <p:slideViewPr>
    <p:cSldViewPr snapToGrid="0">
      <p:cViewPr varScale="1">
        <p:scale>
          <a:sx n="52" d="100"/>
          <a:sy n="52" d="100"/>
        </p:scale>
        <p:origin x="12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mme, Nathan C" userId="c524b64d-8e50-4afe-a02e-5dc1da2e1c9f" providerId="ADAL" clId="{DF680542-74B6-4A75-9876-3EC957F8554A}"/>
    <pc:docChg chg="undo custSel modSld">
      <pc:chgData name="Stumme, Nathan C" userId="c524b64d-8e50-4afe-a02e-5dc1da2e1c9f" providerId="ADAL" clId="{DF680542-74B6-4A75-9876-3EC957F8554A}" dt="2022-05-18T18:21:13.671" v="11" actId="208"/>
      <pc:docMkLst>
        <pc:docMk/>
      </pc:docMkLst>
      <pc:sldChg chg="modSp mod">
        <pc:chgData name="Stumme, Nathan C" userId="c524b64d-8e50-4afe-a02e-5dc1da2e1c9f" providerId="ADAL" clId="{DF680542-74B6-4A75-9876-3EC957F8554A}" dt="2022-05-18T18:18:12.593" v="2" actId="207"/>
        <pc:sldMkLst>
          <pc:docMk/>
          <pc:sldMk cId="3990445925" sldId="265"/>
        </pc:sldMkLst>
        <pc:spChg chg="mod">
          <ac:chgData name="Stumme, Nathan C" userId="c524b64d-8e50-4afe-a02e-5dc1da2e1c9f" providerId="ADAL" clId="{DF680542-74B6-4A75-9876-3EC957F8554A}" dt="2022-05-18T18:18:12.593" v="2" actId="207"/>
          <ac:spMkLst>
            <pc:docMk/>
            <pc:sldMk cId="3990445925" sldId="265"/>
            <ac:spMk id="32" creationId="{F11D270F-567C-F59F-023F-3D7F98DE460D}"/>
          </ac:spMkLst>
        </pc:spChg>
        <pc:spChg chg="mod">
          <ac:chgData name="Stumme, Nathan C" userId="c524b64d-8e50-4afe-a02e-5dc1da2e1c9f" providerId="ADAL" clId="{DF680542-74B6-4A75-9876-3EC957F8554A}" dt="2022-05-18T18:18:12.593" v="2" actId="207"/>
          <ac:spMkLst>
            <pc:docMk/>
            <pc:sldMk cId="3990445925" sldId="265"/>
            <ac:spMk id="33" creationId="{7E2F2C88-1B7F-257D-AD3E-7EE6B17478A1}"/>
          </ac:spMkLst>
        </pc:spChg>
      </pc:sldChg>
      <pc:sldChg chg="modSp mod">
        <pc:chgData name="Stumme, Nathan C" userId="c524b64d-8e50-4afe-a02e-5dc1da2e1c9f" providerId="ADAL" clId="{DF680542-74B6-4A75-9876-3EC957F8554A}" dt="2022-05-18T18:18:34.918" v="5" actId="207"/>
        <pc:sldMkLst>
          <pc:docMk/>
          <pc:sldMk cId="2483663511" sldId="266"/>
        </pc:sldMkLst>
        <pc:spChg chg="mod">
          <ac:chgData name="Stumme, Nathan C" userId="c524b64d-8e50-4afe-a02e-5dc1da2e1c9f" providerId="ADAL" clId="{DF680542-74B6-4A75-9876-3EC957F8554A}" dt="2022-05-18T18:18:34.918" v="5" actId="207"/>
          <ac:spMkLst>
            <pc:docMk/>
            <pc:sldMk cId="2483663511" sldId="266"/>
            <ac:spMk id="32" creationId="{F11D270F-567C-F59F-023F-3D7F98DE460D}"/>
          </ac:spMkLst>
        </pc:spChg>
        <pc:spChg chg="mod">
          <ac:chgData name="Stumme, Nathan C" userId="c524b64d-8e50-4afe-a02e-5dc1da2e1c9f" providerId="ADAL" clId="{DF680542-74B6-4A75-9876-3EC957F8554A}" dt="2022-05-18T18:18:34.918" v="5" actId="207"/>
          <ac:spMkLst>
            <pc:docMk/>
            <pc:sldMk cId="2483663511" sldId="266"/>
            <ac:spMk id="33" creationId="{7E2F2C88-1B7F-257D-AD3E-7EE6B17478A1}"/>
          </ac:spMkLst>
        </pc:spChg>
      </pc:sldChg>
      <pc:sldChg chg="modSp mod">
        <pc:chgData name="Stumme, Nathan C" userId="c524b64d-8e50-4afe-a02e-5dc1da2e1c9f" providerId="ADAL" clId="{DF680542-74B6-4A75-9876-3EC957F8554A}" dt="2022-05-18T18:18:48.560" v="6" actId="207"/>
        <pc:sldMkLst>
          <pc:docMk/>
          <pc:sldMk cId="581950" sldId="269"/>
        </pc:sldMkLst>
        <pc:spChg chg="mod">
          <ac:chgData name="Stumme, Nathan C" userId="c524b64d-8e50-4afe-a02e-5dc1da2e1c9f" providerId="ADAL" clId="{DF680542-74B6-4A75-9876-3EC957F8554A}" dt="2022-05-18T18:18:48.560" v="6" actId="207"/>
          <ac:spMkLst>
            <pc:docMk/>
            <pc:sldMk cId="581950" sldId="269"/>
            <ac:spMk id="32" creationId="{F11D270F-567C-F59F-023F-3D7F98DE460D}"/>
          </ac:spMkLst>
        </pc:spChg>
        <pc:spChg chg="mod">
          <ac:chgData name="Stumme, Nathan C" userId="c524b64d-8e50-4afe-a02e-5dc1da2e1c9f" providerId="ADAL" clId="{DF680542-74B6-4A75-9876-3EC957F8554A}" dt="2022-05-18T18:18:48.560" v="6" actId="207"/>
          <ac:spMkLst>
            <pc:docMk/>
            <pc:sldMk cId="581950" sldId="269"/>
            <ac:spMk id="33" creationId="{7E2F2C88-1B7F-257D-AD3E-7EE6B17478A1}"/>
          </ac:spMkLst>
        </pc:spChg>
      </pc:sldChg>
      <pc:sldChg chg="modSp mod">
        <pc:chgData name="Stumme, Nathan C" userId="c524b64d-8e50-4afe-a02e-5dc1da2e1c9f" providerId="ADAL" clId="{DF680542-74B6-4A75-9876-3EC957F8554A}" dt="2022-05-18T18:18:24.093" v="3" actId="207"/>
        <pc:sldMkLst>
          <pc:docMk/>
          <pc:sldMk cId="2890687432" sldId="270"/>
        </pc:sldMkLst>
        <pc:spChg chg="mod">
          <ac:chgData name="Stumme, Nathan C" userId="c524b64d-8e50-4afe-a02e-5dc1da2e1c9f" providerId="ADAL" clId="{DF680542-74B6-4A75-9876-3EC957F8554A}" dt="2022-05-18T18:18:24.093" v="3" actId="207"/>
          <ac:spMkLst>
            <pc:docMk/>
            <pc:sldMk cId="2890687432" sldId="270"/>
            <ac:spMk id="32" creationId="{F11D270F-567C-F59F-023F-3D7F98DE460D}"/>
          </ac:spMkLst>
        </pc:spChg>
        <pc:spChg chg="mod">
          <ac:chgData name="Stumme, Nathan C" userId="c524b64d-8e50-4afe-a02e-5dc1da2e1c9f" providerId="ADAL" clId="{DF680542-74B6-4A75-9876-3EC957F8554A}" dt="2022-05-18T18:18:24.093" v="3" actId="207"/>
          <ac:spMkLst>
            <pc:docMk/>
            <pc:sldMk cId="2890687432" sldId="270"/>
            <ac:spMk id="33" creationId="{7E2F2C88-1B7F-257D-AD3E-7EE6B17478A1}"/>
          </ac:spMkLst>
        </pc:spChg>
      </pc:sldChg>
      <pc:sldChg chg="modSp mod">
        <pc:chgData name="Stumme, Nathan C" userId="c524b64d-8e50-4afe-a02e-5dc1da2e1c9f" providerId="ADAL" clId="{DF680542-74B6-4A75-9876-3EC957F8554A}" dt="2022-05-18T18:18:59.848" v="7" actId="207"/>
        <pc:sldMkLst>
          <pc:docMk/>
          <pc:sldMk cId="3180890304" sldId="271"/>
        </pc:sldMkLst>
        <pc:spChg chg="mod">
          <ac:chgData name="Stumme, Nathan C" userId="c524b64d-8e50-4afe-a02e-5dc1da2e1c9f" providerId="ADAL" clId="{DF680542-74B6-4A75-9876-3EC957F8554A}" dt="2022-05-18T18:18:59.848" v="7" actId="207"/>
          <ac:spMkLst>
            <pc:docMk/>
            <pc:sldMk cId="3180890304" sldId="271"/>
            <ac:spMk id="32" creationId="{F11D270F-567C-F59F-023F-3D7F98DE460D}"/>
          </ac:spMkLst>
        </pc:spChg>
        <pc:spChg chg="mod">
          <ac:chgData name="Stumme, Nathan C" userId="c524b64d-8e50-4afe-a02e-5dc1da2e1c9f" providerId="ADAL" clId="{DF680542-74B6-4A75-9876-3EC957F8554A}" dt="2022-05-18T18:18:59.848" v="7" actId="207"/>
          <ac:spMkLst>
            <pc:docMk/>
            <pc:sldMk cId="3180890304" sldId="271"/>
            <ac:spMk id="33" creationId="{7E2F2C88-1B7F-257D-AD3E-7EE6B17478A1}"/>
          </ac:spMkLst>
        </pc:spChg>
      </pc:sldChg>
      <pc:sldChg chg="modSp mod">
        <pc:chgData name="Stumme, Nathan C" userId="c524b64d-8e50-4afe-a02e-5dc1da2e1c9f" providerId="ADAL" clId="{DF680542-74B6-4A75-9876-3EC957F8554A}" dt="2022-05-18T18:19:11.737" v="8" actId="207"/>
        <pc:sldMkLst>
          <pc:docMk/>
          <pc:sldMk cId="3812721873" sldId="272"/>
        </pc:sldMkLst>
        <pc:spChg chg="mod">
          <ac:chgData name="Stumme, Nathan C" userId="c524b64d-8e50-4afe-a02e-5dc1da2e1c9f" providerId="ADAL" clId="{DF680542-74B6-4A75-9876-3EC957F8554A}" dt="2022-05-18T18:19:11.737" v="8" actId="207"/>
          <ac:spMkLst>
            <pc:docMk/>
            <pc:sldMk cId="3812721873" sldId="272"/>
            <ac:spMk id="32" creationId="{F11D270F-567C-F59F-023F-3D7F98DE460D}"/>
          </ac:spMkLst>
        </pc:spChg>
        <pc:spChg chg="mod">
          <ac:chgData name="Stumme, Nathan C" userId="c524b64d-8e50-4afe-a02e-5dc1da2e1c9f" providerId="ADAL" clId="{DF680542-74B6-4A75-9876-3EC957F8554A}" dt="2022-05-18T18:19:11.737" v="8" actId="207"/>
          <ac:spMkLst>
            <pc:docMk/>
            <pc:sldMk cId="3812721873" sldId="272"/>
            <ac:spMk id="33" creationId="{7E2F2C88-1B7F-257D-AD3E-7EE6B17478A1}"/>
          </ac:spMkLst>
        </pc:spChg>
      </pc:sldChg>
      <pc:sldChg chg="addSp modSp mod">
        <pc:chgData name="Stumme, Nathan C" userId="c524b64d-8e50-4afe-a02e-5dc1da2e1c9f" providerId="ADAL" clId="{DF680542-74B6-4A75-9876-3EC957F8554A}" dt="2022-05-18T18:21:13.671" v="11" actId="208"/>
        <pc:sldMkLst>
          <pc:docMk/>
          <pc:sldMk cId="2649028970" sldId="278"/>
        </pc:sldMkLst>
        <pc:spChg chg="add mod">
          <ac:chgData name="Stumme, Nathan C" userId="c524b64d-8e50-4afe-a02e-5dc1da2e1c9f" providerId="ADAL" clId="{DF680542-74B6-4A75-9876-3EC957F8554A}" dt="2022-05-18T18:21:13.671" v="11" actId="208"/>
          <ac:spMkLst>
            <pc:docMk/>
            <pc:sldMk cId="2649028970" sldId="278"/>
            <ac:spMk id="2" creationId="{BAB0AB40-A6D3-9F65-3CEE-FF7D1BC4D9FF}"/>
          </ac:spMkLst>
        </pc:spChg>
      </pc:sldChg>
    </pc:docChg>
  </pc:docChgLst>
  <pc:docChgLst>
    <pc:chgData name="Duke, Rebekah A." userId="S::rdu230@uky.edu::5b594cf2-1b65-42d0-abce-e08c1811e951" providerId="AD" clId="Web-{04FFBECA-BD99-5F10-A0FE-1EC67F63984F}"/>
    <pc:docChg chg="delSld modSld">
      <pc:chgData name="Duke, Rebekah A." userId="S::rdu230@uky.edu::5b594cf2-1b65-42d0-abce-e08c1811e951" providerId="AD" clId="Web-{04FFBECA-BD99-5F10-A0FE-1EC67F63984F}" dt="2022-05-17T18:08:40.809" v="3"/>
      <pc:docMkLst>
        <pc:docMk/>
      </pc:docMkLst>
      <pc:sldChg chg="modSp">
        <pc:chgData name="Duke, Rebekah A." userId="S::rdu230@uky.edu::5b594cf2-1b65-42d0-abce-e08c1811e951" providerId="AD" clId="Web-{04FFBECA-BD99-5F10-A0FE-1EC67F63984F}" dt="2022-05-17T18:08:35.590" v="2"/>
        <pc:sldMkLst>
          <pc:docMk/>
          <pc:sldMk cId="3643557633" sldId="1089"/>
        </pc:sldMkLst>
        <pc:spChg chg="mod">
          <ac:chgData name="Duke, Rebekah A." userId="S::rdu230@uky.edu::5b594cf2-1b65-42d0-abce-e08c1811e951" providerId="AD" clId="Web-{04FFBECA-BD99-5F10-A0FE-1EC67F63984F}" dt="2022-05-17T18:08:35.590" v="2"/>
          <ac:spMkLst>
            <pc:docMk/>
            <pc:sldMk cId="3643557633" sldId="1089"/>
            <ac:spMk id="2" creationId="{4C214F9A-0006-5BB2-088B-0FC6CF9391BB}"/>
          </ac:spMkLst>
        </pc:spChg>
      </pc:sldChg>
      <pc:sldChg chg="modSp">
        <pc:chgData name="Duke, Rebekah A." userId="S::rdu230@uky.edu::5b594cf2-1b65-42d0-abce-e08c1811e951" providerId="AD" clId="Web-{04FFBECA-BD99-5F10-A0FE-1EC67F63984F}" dt="2022-05-17T18:08:40.809" v="3"/>
        <pc:sldMkLst>
          <pc:docMk/>
          <pc:sldMk cId="2485952157" sldId="1090"/>
        </pc:sldMkLst>
        <pc:spChg chg="mod">
          <ac:chgData name="Duke, Rebekah A." userId="S::rdu230@uky.edu::5b594cf2-1b65-42d0-abce-e08c1811e951" providerId="AD" clId="Web-{04FFBECA-BD99-5F10-A0FE-1EC67F63984F}" dt="2022-05-17T18:08:40.809" v="3"/>
          <ac:spMkLst>
            <pc:docMk/>
            <pc:sldMk cId="2485952157" sldId="1090"/>
            <ac:spMk id="2" creationId="{4C214F9A-0006-5BB2-088B-0FC6CF9391BB}"/>
          </ac:spMkLst>
        </pc:spChg>
      </pc:sldChg>
      <pc:sldChg chg="modSp">
        <pc:chgData name="Duke, Rebekah A." userId="S::rdu230@uky.edu::5b594cf2-1b65-42d0-abce-e08c1811e951" providerId="AD" clId="Web-{04FFBECA-BD99-5F10-A0FE-1EC67F63984F}" dt="2022-05-17T18:08:31.809" v="1" actId="20577"/>
        <pc:sldMkLst>
          <pc:docMk/>
          <pc:sldMk cId="4051708121" sldId="1091"/>
        </pc:sldMkLst>
        <pc:spChg chg="mod">
          <ac:chgData name="Duke, Rebekah A." userId="S::rdu230@uky.edu::5b594cf2-1b65-42d0-abce-e08c1811e951" providerId="AD" clId="Web-{04FFBECA-BD99-5F10-A0FE-1EC67F63984F}" dt="2022-05-17T18:08:31.809" v="1" actId="20577"/>
          <ac:spMkLst>
            <pc:docMk/>
            <pc:sldMk cId="4051708121" sldId="1091"/>
            <ac:spMk id="2" creationId="{4C214F9A-0006-5BB2-088B-0FC6CF9391BB}"/>
          </ac:spMkLst>
        </pc:spChg>
      </pc:sldChg>
      <pc:sldChg chg="del">
        <pc:chgData name="Duke, Rebekah A." userId="S::rdu230@uky.edu::5b594cf2-1b65-42d0-abce-e08c1811e951" providerId="AD" clId="Web-{04FFBECA-BD99-5F10-A0FE-1EC67F63984F}" dt="2022-05-17T18:08:14.340" v="0"/>
        <pc:sldMkLst>
          <pc:docMk/>
          <pc:sldMk cId="357484285" sldId="1094"/>
        </pc:sldMkLst>
      </pc:sldChg>
    </pc:docChg>
  </pc:docChgLst>
  <pc:docChgLst>
    <pc:chgData name="Duke, Rebekah A." userId="S::rdu230@uky.edu::5b594cf2-1b65-42d0-abce-e08c1811e951" providerId="AD" clId="Web-{16013699-1736-F14A-8947-3ED24244445F}"/>
    <pc:docChg chg="modSld">
      <pc:chgData name="Duke, Rebekah A." userId="S::rdu230@uky.edu::5b594cf2-1b65-42d0-abce-e08c1811e951" providerId="AD" clId="Web-{16013699-1736-F14A-8947-3ED24244445F}" dt="2023-01-11T20:37:21.212" v="10" actId="1076"/>
      <pc:docMkLst>
        <pc:docMk/>
      </pc:docMkLst>
      <pc:sldChg chg="addSp delSp modSp delAnim">
        <pc:chgData name="Duke, Rebekah A." userId="S::rdu230@uky.edu::5b594cf2-1b65-42d0-abce-e08c1811e951" providerId="AD" clId="Web-{16013699-1736-F14A-8947-3ED24244445F}" dt="2023-01-11T20:37:21.212" v="10" actId="1076"/>
        <pc:sldMkLst>
          <pc:docMk/>
          <pc:sldMk cId="2489977041" sldId="1086"/>
        </pc:sldMkLst>
        <pc:picChg chg="add del mod">
          <ac:chgData name="Duke, Rebekah A." userId="S::rdu230@uky.edu::5b594cf2-1b65-42d0-abce-e08c1811e951" providerId="AD" clId="Web-{16013699-1736-F14A-8947-3ED24244445F}" dt="2023-01-11T20:36:55.743" v="1"/>
          <ac:picMkLst>
            <pc:docMk/>
            <pc:sldMk cId="2489977041" sldId="1086"/>
            <ac:picMk id="6" creationId="{5590360C-3C93-0ED5-AC0D-9249F1898AA2}"/>
          </ac:picMkLst>
        </pc:picChg>
        <pc:picChg chg="add mod">
          <ac:chgData name="Duke, Rebekah A." userId="S::rdu230@uky.edu::5b594cf2-1b65-42d0-abce-e08c1811e951" providerId="AD" clId="Web-{16013699-1736-F14A-8947-3ED24244445F}" dt="2023-01-11T20:37:21.212" v="10" actId="1076"/>
          <ac:picMkLst>
            <pc:docMk/>
            <pc:sldMk cId="2489977041" sldId="1086"/>
            <ac:picMk id="7" creationId="{625AE82D-3CC5-DA3D-A9DD-F600E0008590}"/>
          </ac:picMkLst>
        </pc:picChg>
        <pc:picChg chg="del">
          <ac:chgData name="Duke, Rebekah A." userId="S::rdu230@uky.edu::5b594cf2-1b65-42d0-abce-e08c1811e951" providerId="AD" clId="Web-{16013699-1736-F14A-8947-3ED24244445F}" dt="2023-01-11T20:37:08.775" v="3"/>
          <ac:picMkLst>
            <pc:docMk/>
            <pc:sldMk cId="2489977041" sldId="1086"/>
            <ac:picMk id="16" creationId="{9EA76A15-BAB2-41D2-81EF-BE58C67AF50D}"/>
          </ac:picMkLst>
        </pc:picChg>
      </pc:sldChg>
    </pc:docChg>
  </pc:docChgLst>
  <pc:docChgLst>
    <pc:chgData name="Duke, Rebekah A." userId="5b594cf2-1b65-42d0-abce-e08c1811e951" providerId="ADAL" clId="{074E92A4-F932-4C56-9597-05D1B2548B13}"/>
    <pc:docChg chg="undo custSel modSld">
      <pc:chgData name="Duke, Rebekah A." userId="5b594cf2-1b65-42d0-abce-e08c1811e951" providerId="ADAL" clId="{074E92A4-F932-4C56-9597-05D1B2548B13}" dt="2023-01-11T20:39:05.205" v="30" actId="14100"/>
      <pc:docMkLst>
        <pc:docMk/>
      </pc:docMkLst>
      <pc:sldChg chg="addSp delSp modSp mod delAnim">
        <pc:chgData name="Duke, Rebekah A." userId="5b594cf2-1b65-42d0-abce-e08c1811e951" providerId="ADAL" clId="{074E92A4-F932-4C56-9597-05D1B2548B13}" dt="2023-01-11T20:39:05.205" v="30" actId="14100"/>
        <pc:sldMkLst>
          <pc:docMk/>
          <pc:sldMk cId="2489977041" sldId="1086"/>
        </pc:sldMkLst>
        <pc:spChg chg="mod">
          <ac:chgData name="Duke, Rebekah A." userId="5b594cf2-1b65-42d0-abce-e08c1811e951" providerId="ADAL" clId="{074E92A4-F932-4C56-9597-05D1B2548B13}" dt="2023-01-11T20:39:05.205" v="30" actId="14100"/>
          <ac:spMkLst>
            <pc:docMk/>
            <pc:sldMk cId="2489977041" sldId="1086"/>
            <ac:spMk id="5" creationId="{CD713C48-4F3B-471C-920E-0427D97859D0}"/>
          </ac:spMkLst>
        </pc:spChg>
        <pc:spChg chg="add del mod">
          <ac:chgData name="Duke, Rebekah A." userId="5b594cf2-1b65-42d0-abce-e08c1811e951" providerId="ADAL" clId="{074E92A4-F932-4C56-9597-05D1B2548B13}" dt="2023-01-11T20:38:11.550" v="2"/>
          <ac:spMkLst>
            <pc:docMk/>
            <pc:sldMk cId="2489977041" sldId="1086"/>
            <ac:spMk id="6" creationId="{1BF218BB-C6D2-8B91-4519-244E8984503F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10" creationId="{5799BD0B-1CB5-D5A4-163F-76D5752F988B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14" creationId="{A93BA004-640C-2075-DE2C-C941EA36FE54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18" creationId="{21BB3C79-E73A-80F4-DFD2-11649D629152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20" creationId="{8F707634-5A57-93D1-9255-990941947CA5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21" creationId="{CFA70E3F-D6A1-0443-15B1-BDA176EF1EEA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23" creationId="{C497FE90-E0A8-F7AD-8CF1-E80E692EC4AF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78" creationId="{AEF1BC79-20E6-325C-9448-2E6A742B2EAC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80" creationId="{705B139B-634D-3320-6391-D65A6B773A39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83" creationId="{17AF2E42-BC7B-9D2D-1B6B-ACC4993CBADB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84" creationId="{CD1E55EF-8693-DFA3-4B66-5BA5A93175AB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85" creationId="{FC49F5CF-DCD3-EC5A-AB64-F6C218C76778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87" creationId="{5E35DADF-3F5B-4BFF-F585-B2B5AD750BE0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89" creationId="{518D3923-2535-59FA-4E4B-262B6B6BCC2E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90" creationId="{8D7F1D91-1C2C-4C7C-BBFB-DC4DA6436CAB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91" creationId="{C0A2C412-70C2-8645-A309-16FA406A77C9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92" creationId="{D796DD52-9530-45F0-DD02-73A1DD66406A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93" creationId="{D4BE9577-FE34-CACB-0CB0-149ADF515BA4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95" creationId="{E31A7C7E-69DB-29DC-DF25-95E932447EAD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96" creationId="{85081904-127D-E666-EFAF-11D4894FD46B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97" creationId="{1435888C-FCAE-DEAB-7E34-BFFC50C9C12D}"/>
          </ac:spMkLst>
        </pc:spChg>
        <pc:spChg chg="mod">
          <ac:chgData name="Duke, Rebekah A." userId="5b594cf2-1b65-42d0-abce-e08c1811e951" providerId="ADAL" clId="{074E92A4-F932-4C56-9597-05D1B2548B13}" dt="2023-01-11T20:38:16.232" v="3"/>
          <ac:spMkLst>
            <pc:docMk/>
            <pc:sldMk cId="2489977041" sldId="1086"/>
            <ac:spMk id="98" creationId="{B70A551C-183A-8042-5E2B-BAF1858393C0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00" creationId="{D5DB4461-5BF6-DC73-97F1-86E83F03E583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02" creationId="{8391D5B4-47D9-2CCA-132E-EB813B075D1E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10" creationId="{DD0A3046-F22E-5582-4CAC-C3AEB788D2EA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11" creationId="{B62A0245-6B1D-5824-44C4-F2255F6556A7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12" creationId="{C1578C73-784D-7590-4BC0-A064D6C543CD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13" creationId="{1E578DB2-CBB4-2E43-6E1C-787931398800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14" creationId="{94C8A0F8-B540-27F7-94F6-1AB3D1169B9C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15" creationId="{1E1269C0-D8F9-DC91-2F6F-D95349A7B7DB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16" creationId="{F649E3AF-2DAD-C720-8A1D-46FF90BEC44D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17" creationId="{65814862-39BB-B0DE-31ED-EB0F7B915057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18" creationId="{AB710DC9-274C-2477-05B5-5F9FF4D6B6D2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20" creationId="{A7D82414-D56B-0081-3E14-696A89594763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22" creationId="{FE9B5417-BDB6-7F45-A8F9-9A8753C34DE0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26" creationId="{848A4998-6CE9-C6BE-1598-F8A2C4600FD6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28" creationId="{D98508BC-BACF-8843-8892-8AFC6023DDCB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30" creationId="{488C800C-FA2C-040D-6A65-2FA1B58D06E5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31" creationId="{0EAD5D5A-D423-2051-890C-C388F001B3BB}"/>
          </ac:spMkLst>
        </pc:spChg>
        <pc:spChg chg="mod">
          <ac:chgData name="Duke, Rebekah A." userId="5b594cf2-1b65-42d0-abce-e08c1811e951" providerId="ADAL" clId="{074E92A4-F932-4C56-9597-05D1B2548B13}" dt="2023-01-11T20:38:37.181" v="23"/>
          <ac:spMkLst>
            <pc:docMk/>
            <pc:sldMk cId="2489977041" sldId="1086"/>
            <ac:spMk id="133" creationId="{39CC102A-168B-994D-E254-61E498B8C371}"/>
          </ac:spMkLst>
        </pc:spChg>
        <pc:grpChg chg="del">
          <ac:chgData name="Duke, Rebekah A." userId="5b594cf2-1b65-42d0-abce-e08c1811e951" providerId="ADAL" clId="{074E92A4-F932-4C56-9597-05D1B2548B13}" dt="2023-01-11T20:38:56.815" v="26" actId="478"/>
          <ac:grpSpMkLst>
            <pc:docMk/>
            <pc:sldMk cId="2489977041" sldId="1086"/>
            <ac:grpSpMk id="2" creationId="{7A5113B4-91C9-4527-A7A7-E27370539437}"/>
          </ac:grpSpMkLst>
        </pc:grpChg>
        <pc:grpChg chg="del">
          <ac:chgData name="Duke, Rebekah A." userId="5b594cf2-1b65-42d0-abce-e08c1811e951" providerId="ADAL" clId="{074E92A4-F932-4C56-9597-05D1B2548B13}" dt="2023-01-11T20:38:56.815" v="26" actId="478"/>
          <ac:grpSpMkLst>
            <pc:docMk/>
            <pc:sldMk cId="2489977041" sldId="1086"/>
            <ac:grpSpMk id="3" creationId="{E0B7E48F-EB5D-4326-A8E8-F4D92B8398B4}"/>
          </ac:grpSpMkLst>
        </pc:grpChg>
        <pc:grpChg chg="del">
          <ac:chgData name="Duke, Rebekah A." userId="5b594cf2-1b65-42d0-abce-e08c1811e951" providerId="ADAL" clId="{074E92A4-F932-4C56-9597-05D1B2548B13}" dt="2023-01-11T20:38:56.815" v="26" actId="478"/>
          <ac:grpSpMkLst>
            <pc:docMk/>
            <pc:sldMk cId="2489977041" sldId="1086"/>
            <ac:grpSpMk id="4" creationId="{8271BF81-48FD-4836-A0BC-0168D975D390}"/>
          </ac:grpSpMkLst>
        </pc:grpChg>
        <pc:grpChg chg="add mod">
          <ac:chgData name="Duke, Rebekah A." userId="5b594cf2-1b65-42d0-abce-e08c1811e951" providerId="ADAL" clId="{074E92A4-F932-4C56-9597-05D1B2548B13}" dt="2023-01-11T20:38:58.382" v="28" actId="1076"/>
          <ac:grpSpMkLst>
            <pc:docMk/>
            <pc:sldMk cId="2489977041" sldId="1086"/>
            <ac:grpSpMk id="8" creationId="{BBB66436-FC8E-FF2C-EF24-711E02B1A454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9" creationId="{B95F220B-68DB-7A87-8639-078B7671BACB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12" creationId="{885C3D4E-94C6-1C05-D948-C357A782205E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13" creationId="{5EC30E50-1442-7CD6-CEDF-131586B84761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16" creationId="{ABDBC296-483F-DA35-A45C-64443DC984BF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17" creationId="{2ED284E1-5500-E48B-CB78-4E298728A12E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19" creationId="{3F6F70F3-2ECD-8981-0B9A-912DAEAC227E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22" creationId="{A4DE29C0-3CDD-4869-93F4-4C67895A5C2C}"/>
          </ac:grpSpMkLst>
        </pc:grpChg>
        <pc:grpChg chg="del">
          <ac:chgData name="Duke, Rebekah A." userId="5b594cf2-1b65-42d0-abce-e08c1811e951" providerId="ADAL" clId="{074E92A4-F932-4C56-9597-05D1B2548B13}" dt="2023-01-11T20:38:56.815" v="26" actId="478"/>
          <ac:grpSpMkLst>
            <pc:docMk/>
            <pc:sldMk cId="2489977041" sldId="1086"/>
            <ac:grpSpMk id="24" creationId="{C84090B6-61B4-437A-A502-2F3EE2A82383}"/>
          </ac:grpSpMkLst>
        </pc:grpChg>
        <pc:grpChg chg="del">
          <ac:chgData name="Duke, Rebekah A." userId="5b594cf2-1b65-42d0-abce-e08c1811e951" providerId="ADAL" clId="{074E92A4-F932-4C56-9597-05D1B2548B13}" dt="2023-01-11T20:38:56.815" v="26" actId="478"/>
          <ac:grpSpMkLst>
            <pc:docMk/>
            <pc:sldMk cId="2489977041" sldId="1086"/>
            <ac:grpSpMk id="28" creationId="{AAB7FE46-A503-46BE-A6D0-9CCEAD26D497}"/>
          </ac:grpSpMkLst>
        </pc:grpChg>
        <pc:grpChg chg="del">
          <ac:chgData name="Duke, Rebekah A." userId="5b594cf2-1b65-42d0-abce-e08c1811e951" providerId="ADAL" clId="{074E92A4-F932-4C56-9597-05D1B2548B13}" dt="2023-01-11T20:38:56.815" v="26" actId="478"/>
          <ac:grpSpMkLst>
            <pc:docMk/>
            <pc:sldMk cId="2489977041" sldId="1086"/>
            <ac:grpSpMk id="29" creationId="{88C814EB-1278-45CE-B0E9-FAEFBC045419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30" creationId="{5F45F024-C0C5-F6E9-6849-B15B0E4280DD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31" creationId="{3E270A2F-C792-75E7-97EF-3524AB29A1F0}"/>
          </ac:grpSpMkLst>
        </pc:grpChg>
        <pc:grpChg chg="del">
          <ac:chgData name="Duke, Rebekah A." userId="5b594cf2-1b65-42d0-abce-e08c1811e951" providerId="ADAL" clId="{074E92A4-F932-4C56-9597-05D1B2548B13}" dt="2023-01-11T20:38:56.815" v="26" actId="478"/>
          <ac:grpSpMkLst>
            <pc:docMk/>
            <pc:sldMk cId="2489977041" sldId="1086"/>
            <ac:grpSpMk id="34" creationId="{7EF8C76F-BBFB-4855-903D-12B78F5B532B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79" creationId="{B7122D3A-AB38-83DC-F5FC-1F900884C815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86" creationId="{774C447A-C21C-325B-6CC5-1A2D2387E982}"/>
          </ac:grpSpMkLst>
        </pc:grpChg>
        <pc:grpChg chg="mod">
          <ac:chgData name="Duke, Rebekah A." userId="5b594cf2-1b65-42d0-abce-e08c1811e951" providerId="ADAL" clId="{074E92A4-F932-4C56-9597-05D1B2548B13}" dt="2023-01-11T20:38:16.232" v="3"/>
          <ac:grpSpMkLst>
            <pc:docMk/>
            <pc:sldMk cId="2489977041" sldId="1086"/>
            <ac:grpSpMk id="94" creationId="{7A5ACB9D-27FD-5D2F-1D77-B30EE67BC255}"/>
          </ac:grpSpMkLst>
        </pc:grpChg>
        <pc:grpChg chg="add mod ord">
          <ac:chgData name="Duke, Rebekah A." userId="5b594cf2-1b65-42d0-abce-e08c1811e951" providerId="ADAL" clId="{074E92A4-F932-4C56-9597-05D1B2548B13}" dt="2023-01-11T20:38:46.862" v="25" actId="167"/>
          <ac:grpSpMkLst>
            <pc:docMk/>
            <pc:sldMk cId="2489977041" sldId="1086"/>
            <ac:grpSpMk id="99" creationId="{AE1DC579-B7E1-9FAE-5EA8-069CCDE643A8}"/>
          </ac:grpSpMkLst>
        </pc:grpChg>
        <pc:grpChg chg="mod">
          <ac:chgData name="Duke, Rebekah A." userId="5b594cf2-1b65-42d0-abce-e08c1811e951" providerId="ADAL" clId="{074E92A4-F932-4C56-9597-05D1B2548B13}" dt="2023-01-11T20:38:37.181" v="23"/>
          <ac:grpSpMkLst>
            <pc:docMk/>
            <pc:sldMk cId="2489977041" sldId="1086"/>
            <ac:grpSpMk id="104" creationId="{72169838-97D1-3F08-BAAA-49DEC244CFD3}"/>
          </ac:grpSpMkLst>
        </pc:grpChg>
        <pc:grpChg chg="mod">
          <ac:chgData name="Duke, Rebekah A." userId="5b594cf2-1b65-42d0-abce-e08c1811e951" providerId="ADAL" clId="{074E92A4-F932-4C56-9597-05D1B2548B13}" dt="2023-01-11T20:38:37.181" v="23"/>
          <ac:grpSpMkLst>
            <pc:docMk/>
            <pc:sldMk cId="2489977041" sldId="1086"/>
            <ac:grpSpMk id="105" creationId="{CAE72B84-00C4-CB47-815B-996A5BFF49C8}"/>
          </ac:grpSpMkLst>
        </pc:grpChg>
        <pc:grpChg chg="mod">
          <ac:chgData name="Duke, Rebekah A." userId="5b594cf2-1b65-42d0-abce-e08c1811e951" providerId="ADAL" clId="{074E92A4-F932-4C56-9597-05D1B2548B13}" dt="2023-01-11T20:38:37.181" v="23"/>
          <ac:grpSpMkLst>
            <pc:docMk/>
            <pc:sldMk cId="2489977041" sldId="1086"/>
            <ac:grpSpMk id="106" creationId="{37C1621D-1202-7846-D84E-5899498C991A}"/>
          </ac:grpSpMkLst>
        </pc:grpChg>
        <pc:grpChg chg="mod">
          <ac:chgData name="Duke, Rebekah A." userId="5b594cf2-1b65-42d0-abce-e08c1811e951" providerId="ADAL" clId="{074E92A4-F932-4C56-9597-05D1B2548B13}" dt="2023-01-11T20:38:37.181" v="23"/>
          <ac:grpSpMkLst>
            <pc:docMk/>
            <pc:sldMk cId="2489977041" sldId="1086"/>
            <ac:grpSpMk id="107" creationId="{02DE519B-CB6F-3C0E-A737-634BDEE128E0}"/>
          </ac:grpSpMkLst>
        </pc:grpChg>
        <pc:grpChg chg="mod">
          <ac:chgData name="Duke, Rebekah A." userId="5b594cf2-1b65-42d0-abce-e08c1811e951" providerId="ADAL" clId="{074E92A4-F932-4C56-9597-05D1B2548B13}" dt="2023-01-11T20:38:37.181" v="23"/>
          <ac:grpSpMkLst>
            <pc:docMk/>
            <pc:sldMk cId="2489977041" sldId="1086"/>
            <ac:grpSpMk id="108" creationId="{D62071C7-7A58-BA35-BA5F-54A2DDB5BF6E}"/>
          </ac:grpSpMkLst>
        </pc:grpChg>
        <pc:grpChg chg="mod">
          <ac:chgData name="Duke, Rebekah A." userId="5b594cf2-1b65-42d0-abce-e08c1811e951" providerId="ADAL" clId="{074E92A4-F932-4C56-9597-05D1B2548B13}" dt="2023-01-11T20:38:37.181" v="23"/>
          <ac:grpSpMkLst>
            <pc:docMk/>
            <pc:sldMk cId="2489977041" sldId="1086"/>
            <ac:grpSpMk id="109" creationId="{108AE2AD-4979-62F3-438A-FF825D871E97}"/>
          </ac:grpSpMkLst>
        </pc:grpChg>
        <pc:grpChg chg="mod">
          <ac:chgData name="Duke, Rebekah A." userId="5b594cf2-1b65-42d0-abce-e08c1811e951" providerId="ADAL" clId="{074E92A4-F932-4C56-9597-05D1B2548B13}" dt="2023-01-11T20:38:37.181" v="23"/>
          <ac:grpSpMkLst>
            <pc:docMk/>
            <pc:sldMk cId="2489977041" sldId="1086"/>
            <ac:grpSpMk id="121" creationId="{F84E07A5-F734-63ED-05EC-245CF210C20A}"/>
          </ac:grpSpMkLst>
        </pc:grpChg>
        <pc:grpChg chg="mod">
          <ac:chgData name="Duke, Rebekah A." userId="5b594cf2-1b65-42d0-abce-e08c1811e951" providerId="ADAL" clId="{074E92A4-F932-4C56-9597-05D1B2548B13}" dt="2023-01-11T20:38:37.181" v="23"/>
          <ac:grpSpMkLst>
            <pc:docMk/>
            <pc:sldMk cId="2489977041" sldId="1086"/>
            <ac:grpSpMk id="127" creationId="{98B7A7AB-88C1-806B-936D-E99DDA695DAD}"/>
          </ac:grpSpMkLst>
        </pc:grpChg>
        <pc:picChg chg="del">
          <ac:chgData name="Duke, Rebekah A." userId="5b594cf2-1b65-42d0-abce-e08c1811e951" providerId="ADAL" clId="{074E92A4-F932-4C56-9597-05D1B2548B13}" dt="2023-01-11T20:38:09.890" v="0" actId="478"/>
          <ac:picMkLst>
            <pc:docMk/>
            <pc:sldMk cId="2489977041" sldId="1086"/>
            <ac:picMk id="7" creationId="{625AE82D-3CC5-DA3D-A9DD-F600E0008590}"/>
          </ac:picMkLst>
        </pc:picChg>
        <pc:picChg chg="mod">
          <ac:chgData name="Duke, Rebekah A." userId="5b594cf2-1b65-42d0-abce-e08c1811e951" providerId="ADAL" clId="{074E92A4-F932-4C56-9597-05D1B2548B13}" dt="2023-01-11T20:38:16.232" v="3"/>
          <ac:picMkLst>
            <pc:docMk/>
            <pc:sldMk cId="2489977041" sldId="1086"/>
            <ac:picMk id="11" creationId="{08093F78-EBD4-D663-6A74-D7489602B2FE}"/>
          </ac:picMkLst>
        </pc:picChg>
        <pc:picChg chg="mod">
          <ac:chgData name="Duke, Rebekah A." userId="5b594cf2-1b65-42d0-abce-e08c1811e951" providerId="ADAL" clId="{074E92A4-F932-4C56-9597-05D1B2548B13}" dt="2023-01-11T20:38:16.232" v="3"/>
          <ac:picMkLst>
            <pc:docMk/>
            <pc:sldMk cId="2489977041" sldId="1086"/>
            <ac:picMk id="25" creationId="{578170F1-64B1-0687-1A65-7A25F608BEB0}"/>
          </ac:picMkLst>
        </pc:picChg>
        <pc:picChg chg="mod">
          <ac:chgData name="Duke, Rebekah A." userId="5b594cf2-1b65-42d0-abce-e08c1811e951" providerId="ADAL" clId="{074E92A4-F932-4C56-9597-05D1B2548B13}" dt="2023-01-11T20:38:16.232" v="3"/>
          <ac:picMkLst>
            <pc:docMk/>
            <pc:sldMk cId="2489977041" sldId="1086"/>
            <ac:picMk id="26" creationId="{0481B403-0B3D-701F-83E3-03F73773E22B}"/>
          </ac:picMkLst>
        </pc:picChg>
        <pc:picChg chg="mod">
          <ac:chgData name="Duke, Rebekah A." userId="5b594cf2-1b65-42d0-abce-e08c1811e951" providerId="ADAL" clId="{074E92A4-F932-4C56-9597-05D1B2548B13}" dt="2023-01-11T20:38:16.232" v="3"/>
          <ac:picMkLst>
            <pc:docMk/>
            <pc:sldMk cId="2489977041" sldId="1086"/>
            <ac:picMk id="27" creationId="{A0DDAADA-B1D6-0BC3-950A-618018928449}"/>
          </ac:picMkLst>
        </pc:picChg>
        <pc:picChg chg="mod">
          <ac:chgData name="Duke, Rebekah A." userId="5b594cf2-1b65-42d0-abce-e08c1811e951" providerId="ADAL" clId="{074E92A4-F932-4C56-9597-05D1B2548B13}" dt="2023-01-11T20:38:16.232" v="3"/>
          <ac:picMkLst>
            <pc:docMk/>
            <pc:sldMk cId="2489977041" sldId="1086"/>
            <ac:picMk id="32" creationId="{39192D8A-1F8F-BDFF-EB80-A915DF24E12B}"/>
          </ac:picMkLst>
        </pc:picChg>
        <pc:picChg chg="mod">
          <ac:chgData name="Duke, Rebekah A." userId="5b594cf2-1b65-42d0-abce-e08c1811e951" providerId="ADAL" clId="{074E92A4-F932-4C56-9597-05D1B2548B13}" dt="2023-01-11T20:38:16.232" v="3"/>
          <ac:picMkLst>
            <pc:docMk/>
            <pc:sldMk cId="2489977041" sldId="1086"/>
            <ac:picMk id="81" creationId="{090BDBC9-AC1D-B791-39FA-604FA336F68F}"/>
          </ac:picMkLst>
        </pc:picChg>
        <pc:picChg chg="mod">
          <ac:chgData name="Duke, Rebekah A." userId="5b594cf2-1b65-42d0-abce-e08c1811e951" providerId="ADAL" clId="{074E92A4-F932-4C56-9597-05D1B2548B13}" dt="2023-01-11T20:38:16.232" v="3"/>
          <ac:picMkLst>
            <pc:docMk/>
            <pc:sldMk cId="2489977041" sldId="1086"/>
            <ac:picMk id="82" creationId="{8BF0F05D-3566-4BFB-3F6E-A708E0AC8124}"/>
          </ac:picMkLst>
        </pc:picChg>
        <pc:picChg chg="mod">
          <ac:chgData name="Duke, Rebekah A." userId="5b594cf2-1b65-42d0-abce-e08c1811e951" providerId="ADAL" clId="{074E92A4-F932-4C56-9597-05D1B2548B13}" dt="2023-01-11T20:38:16.232" v="3"/>
          <ac:picMkLst>
            <pc:docMk/>
            <pc:sldMk cId="2489977041" sldId="1086"/>
            <ac:picMk id="88" creationId="{235BD438-DC29-A1A6-DB00-EC5E0AE929AC}"/>
          </ac:picMkLst>
        </pc:picChg>
        <pc:picChg chg="mod">
          <ac:chgData name="Duke, Rebekah A." userId="5b594cf2-1b65-42d0-abce-e08c1811e951" providerId="ADAL" clId="{074E92A4-F932-4C56-9597-05D1B2548B13}" dt="2023-01-11T20:38:37.181" v="23"/>
          <ac:picMkLst>
            <pc:docMk/>
            <pc:sldMk cId="2489977041" sldId="1086"/>
            <ac:picMk id="101" creationId="{5D211A2A-CEBA-30A8-702D-C40ACB96E403}"/>
          </ac:picMkLst>
        </pc:picChg>
        <pc:picChg chg="mod">
          <ac:chgData name="Duke, Rebekah A." userId="5b594cf2-1b65-42d0-abce-e08c1811e951" providerId="ADAL" clId="{074E92A4-F932-4C56-9597-05D1B2548B13}" dt="2023-01-11T20:38:37.181" v="23"/>
          <ac:picMkLst>
            <pc:docMk/>
            <pc:sldMk cId="2489977041" sldId="1086"/>
            <ac:picMk id="103" creationId="{17201E9A-2466-640D-5145-FF418C717585}"/>
          </ac:picMkLst>
        </pc:picChg>
        <pc:picChg chg="mod">
          <ac:chgData name="Duke, Rebekah A." userId="5b594cf2-1b65-42d0-abce-e08c1811e951" providerId="ADAL" clId="{074E92A4-F932-4C56-9597-05D1B2548B13}" dt="2023-01-11T20:38:37.181" v="23"/>
          <ac:picMkLst>
            <pc:docMk/>
            <pc:sldMk cId="2489977041" sldId="1086"/>
            <ac:picMk id="119" creationId="{D6C4F573-ECC5-103B-250F-73677B376BE0}"/>
          </ac:picMkLst>
        </pc:picChg>
        <pc:picChg chg="mod">
          <ac:chgData name="Duke, Rebekah A." userId="5b594cf2-1b65-42d0-abce-e08c1811e951" providerId="ADAL" clId="{074E92A4-F932-4C56-9597-05D1B2548B13}" dt="2023-01-11T20:38:37.181" v="23"/>
          <ac:picMkLst>
            <pc:docMk/>
            <pc:sldMk cId="2489977041" sldId="1086"/>
            <ac:picMk id="123" creationId="{8F090A07-26EF-4E5E-5061-D2CC91C973BC}"/>
          </ac:picMkLst>
        </pc:picChg>
        <pc:picChg chg="mod">
          <ac:chgData name="Duke, Rebekah A." userId="5b594cf2-1b65-42d0-abce-e08c1811e951" providerId="ADAL" clId="{074E92A4-F932-4C56-9597-05D1B2548B13}" dt="2023-01-11T20:38:37.181" v="23"/>
          <ac:picMkLst>
            <pc:docMk/>
            <pc:sldMk cId="2489977041" sldId="1086"/>
            <ac:picMk id="124" creationId="{02B1CD8F-657E-51B0-F8EC-8D8EF8F6EF68}"/>
          </ac:picMkLst>
        </pc:picChg>
        <pc:picChg chg="mod">
          <ac:chgData name="Duke, Rebekah A." userId="5b594cf2-1b65-42d0-abce-e08c1811e951" providerId="ADAL" clId="{074E92A4-F932-4C56-9597-05D1B2548B13}" dt="2023-01-11T20:38:37.181" v="23"/>
          <ac:picMkLst>
            <pc:docMk/>
            <pc:sldMk cId="2489977041" sldId="1086"/>
            <ac:picMk id="125" creationId="{B9AEB8F7-8CC9-25E1-C049-45B6738E4648}"/>
          </ac:picMkLst>
        </pc:picChg>
        <pc:picChg chg="mod">
          <ac:chgData name="Duke, Rebekah A." userId="5b594cf2-1b65-42d0-abce-e08c1811e951" providerId="ADAL" clId="{074E92A4-F932-4C56-9597-05D1B2548B13}" dt="2023-01-11T20:38:37.181" v="23"/>
          <ac:picMkLst>
            <pc:docMk/>
            <pc:sldMk cId="2489977041" sldId="1086"/>
            <ac:picMk id="129" creationId="{7D423454-9852-14C3-E114-844B4B81CC06}"/>
          </ac:picMkLst>
        </pc:picChg>
        <pc:picChg chg="mod">
          <ac:chgData name="Duke, Rebekah A." userId="5b594cf2-1b65-42d0-abce-e08c1811e951" providerId="ADAL" clId="{074E92A4-F932-4C56-9597-05D1B2548B13}" dt="2023-01-11T20:38:37.181" v="23"/>
          <ac:picMkLst>
            <pc:docMk/>
            <pc:sldMk cId="2489977041" sldId="1086"/>
            <ac:picMk id="132" creationId="{0E42CA3E-1E9C-C81C-4014-109392764F34}"/>
          </ac:picMkLst>
        </pc:picChg>
        <pc:picChg chg="mod">
          <ac:chgData name="Duke, Rebekah A." userId="5b594cf2-1b65-42d0-abce-e08c1811e951" providerId="ADAL" clId="{074E92A4-F932-4C56-9597-05D1B2548B13}" dt="2023-01-11T20:38:37.181" v="23"/>
          <ac:picMkLst>
            <pc:docMk/>
            <pc:sldMk cId="2489977041" sldId="1086"/>
            <ac:picMk id="134" creationId="{A5325092-E10C-4B66-F3E4-88BFF9D7EF8B}"/>
          </ac:picMkLst>
        </pc:picChg>
      </pc:sldChg>
    </pc:docChg>
  </pc:docChgLst>
  <pc:docChgLst>
    <pc:chgData name="Duke, Rebekah A." userId="5b594cf2-1b65-42d0-abce-e08c1811e951" providerId="ADAL" clId="{5210DCA7-1AEF-4096-B3EB-420EDA4A86C2}"/>
    <pc:docChg chg="undo custSel addSld delSld modSld sldOrd">
      <pc:chgData name="Duke, Rebekah A." userId="5b594cf2-1b65-42d0-abce-e08c1811e951" providerId="ADAL" clId="{5210DCA7-1AEF-4096-B3EB-420EDA4A86C2}" dt="2023-02-22T21:46:40.364" v="582" actId="1076"/>
      <pc:docMkLst>
        <pc:docMk/>
      </pc:docMkLst>
      <pc:sldChg chg="add del">
        <pc:chgData name="Duke, Rebekah A." userId="5b594cf2-1b65-42d0-abce-e08c1811e951" providerId="ADAL" clId="{5210DCA7-1AEF-4096-B3EB-420EDA4A86C2}" dt="2023-02-22T21:26:34.196" v="190" actId="47"/>
        <pc:sldMkLst>
          <pc:docMk/>
          <pc:sldMk cId="4051708121" sldId="1091"/>
        </pc:sldMkLst>
      </pc:sldChg>
      <pc:sldChg chg="del">
        <pc:chgData name="Duke, Rebekah A." userId="5b594cf2-1b65-42d0-abce-e08c1811e951" providerId="ADAL" clId="{5210DCA7-1AEF-4096-B3EB-420EDA4A86C2}" dt="2023-02-22T21:26:35.871" v="191" actId="47"/>
        <pc:sldMkLst>
          <pc:docMk/>
          <pc:sldMk cId="3868780442" sldId="1093"/>
        </pc:sldMkLst>
      </pc:sldChg>
      <pc:sldChg chg="addSp delSp modSp mod delAnim modAnim modNotesTx">
        <pc:chgData name="Duke, Rebekah A." userId="5b594cf2-1b65-42d0-abce-e08c1811e951" providerId="ADAL" clId="{5210DCA7-1AEF-4096-B3EB-420EDA4A86C2}" dt="2023-02-22T21:39:46.946" v="461"/>
        <pc:sldMkLst>
          <pc:docMk/>
          <pc:sldMk cId="2741558112" sldId="1095"/>
        </pc:sldMkLst>
        <pc:spChg chg="add del mod">
          <ac:chgData name="Duke, Rebekah A." userId="5b594cf2-1b65-42d0-abce-e08c1811e951" providerId="ADAL" clId="{5210DCA7-1AEF-4096-B3EB-420EDA4A86C2}" dt="2023-02-22T21:20:10.533" v="5"/>
          <ac:spMkLst>
            <pc:docMk/>
            <pc:sldMk cId="2741558112" sldId="1095"/>
            <ac:spMk id="2" creationId="{90243FD9-1E38-CF37-3064-AF19D40444FD}"/>
          </ac:spMkLst>
        </pc:spChg>
        <pc:spChg chg="add mod">
          <ac:chgData name="Duke, Rebekah A." userId="5b594cf2-1b65-42d0-abce-e08c1811e951" providerId="ADAL" clId="{5210DCA7-1AEF-4096-B3EB-420EDA4A86C2}" dt="2023-02-22T21:39:36.932" v="459" actId="27636"/>
          <ac:spMkLst>
            <pc:docMk/>
            <pc:sldMk cId="2741558112" sldId="1095"/>
            <ac:spMk id="3" creationId="{3244A285-744B-0612-CD32-9F2CFB50BF13}"/>
          </ac:spMkLst>
        </pc:spChg>
        <pc:spChg chg="add del mod topLvl">
          <ac:chgData name="Duke, Rebekah A." userId="5b594cf2-1b65-42d0-abce-e08c1811e951" providerId="ADAL" clId="{5210DCA7-1AEF-4096-B3EB-420EDA4A86C2}" dt="2023-02-22T21:30:40.789" v="242" actId="478"/>
          <ac:spMkLst>
            <pc:docMk/>
            <pc:sldMk cId="2741558112" sldId="1095"/>
            <ac:spMk id="4" creationId="{C38DE3C7-3102-8409-40CA-AF9771085E6C}"/>
          </ac:spMkLst>
        </pc:spChg>
        <pc:spChg chg="del mod">
          <ac:chgData name="Duke, Rebekah A." userId="5b594cf2-1b65-42d0-abce-e08c1811e951" providerId="ADAL" clId="{5210DCA7-1AEF-4096-B3EB-420EDA4A86C2}" dt="2023-02-22T21:28:18.378" v="198" actId="478"/>
          <ac:spMkLst>
            <pc:docMk/>
            <pc:sldMk cId="2741558112" sldId="1095"/>
            <ac:spMk id="5" creationId="{FD22CD7D-9562-7D56-A832-086B42619550}"/>
          </ac:spMkLst>
        </pc:spChg>
        <pc:spChg chg="del mod">
          <ac:chgData name="Duke, Rebekah A." userId="5b594cf2-1b65-42d0-abce-e08c1811e951" providerId="ADAL" clId="{5210DCA7-1AEF-4096-B3EB-420EDA4A86C2}" dt="2023-02-22T21:24:10.776" v="149" actId="478"/>
          <ac:spMkLst>
            <pc:docMk/>
            <pc:sldMk cId="2741558112" sldId="1095"/>
            <ac:spMk id="7" creationId="{B37B9362-AEF8-D656-1692-385852C2A2A6}"/>
          </ac:spMkLst>
        </pc:spChg>
        <pc:spChg chg="del mod">
          <ac:chgData name="Duke, Rebekah A." userId="5b594cf2-1b65-42d0-abce-e08c1811e951" providerId="ADAL" clId="{5210DCA7-1AEF-4096-B3EB-420EDA4A86C2}" dt="2023-02-22T21:23:43.284" v="141" actId="478"/>
          <ac:spMkLst>
            <pc:docMk/>
            <pc:sldMk cId="2741558112" sldId="1095"/>
            <ac:spMk id="8" creationId="{9FFB0C66-868E-50C7-AA49-D26793ED953C}"/>
          </ac:spMkLst>
        </pc:spChg>
        <pc:spChg chg="add mod">
          <ac:chgData name="Duke, Rebekah A." userId="5b594cf2-1b65-42d0-abce-e08c1811e951" providerId="ADAL" clId="{5210DCA7-1AEF-4096-B3EB-420EDA4A86C2}" dt="2023-02-22T21:30:22.369" v="237" actId="164"/>
          <ac:spMkLst>
            <pc:docMk/>
            <pc:sldMk cId="2741558112" sldId="1095"/>
            <ac:spMk id="14" creationId="{4AA65705-7E7C-6E4B-61C4-59348C1EA777}"/>
          </ac:spMkLst>
        </pc:spChg>
        <pc:spChg chg="mod">
          <ac:chgData name="Duke, Rebekah A." userId="5b594cf2-1b65-42d0-abce-e08c1811e951" providerId="ADAL" clId="{5210DCA7-1AEF-4096-B3EB-420EDA4A86C2}" dt="2023-02-22T21:35:03.192" v="318" actId="1036"/>
          <ac:spMkLst>
            <pc:docMk/>
            <pc:sldMk cId="2741558112" sldId="1095"/>
            <ac:spMk id="20" creationId="{65449EF4-0D2A-A18B-B2ED-639943743284}"/>
          </ac:spMkLst>
        </pc:spChg>
        <pc:spChg chg="mod topLvl">
          <ac:chgData name="Duke, Rebekah A." userId="5b594cf2-1b65-42d0-abce-e08c1811e951" providerId="ADAL" clId="{5210DCA7-1AEF-4096-B3EB-420EDA4A86C2}" dt="2023-02-22T21:33:24.336" v="290" actId="164"/>
          <ac:spMkLst>
            <pc:docMk/>
            <pc:sldMk cId="2741558112" sldId="1095"/>
            <ac:spMk id="23" creationId="{E21FAAC2-971F-857E-04F0-D142375ACEA7}"/>
          </ac:spMkLst>
        </pc:spChg>
        <pc:spChg chg="mod topLvl">
          <ac:chgData name="Duke, Rebekah A." userId="5b594cf2-1b65-42d0-abce-e08c1811e951" providerId="ADAL" clId="{5210DCA7-1AEF-4096-B3EB-420EDA4A86C2}" dt="2023-02-22T21:36:49.589" v="354" actId="164"/>
          <ac:spMkLst>
            <pc:docMk/>
            <pc:sldMk cId="2741558112" sldId="1095"/>
            <ac:spMk id="30" creationId="{7A776ACB-9098-6F1C-8C8C-84FE48172185}"/>
          </ac:spMkLst>
        </pc:spChg>
        <pc:spChg chg="del mod topLvl">
          <ac:chgData name="Duke, Rebekah A." userId="5b594cf2-1b65-42d0-abce-e08c1811e951" providerId="ADAL" clId="{5210DCA7-1AEF-4096-B3EB-420EDA4A86C2}" dt="2023-02-22T21:36:02.024" v="339" actId="478"/>
          <ac:spMkLst>
            <pc:docMk/>
            <pc:sldMk cId="2741558112" sldId="1095"/>
            <ac:spMk id="31" creationId="{D0561B74-6FA3-6AFB-2F45-EA45DFC3EBA5}"/>
          </ac:spMkLst>
        </pc:spChg>
        <pc:spChg chg="add del mod">
          <ac:chgData name="Duke, Rebekah A." userId="5b594cf2-1b65-42d0-abce-e08c1811e951" providerId="ADAL" clId="{5210DCA7-1AEF-4096-B3EB-420EDA4A86C2}" dt="2023-02-22T21:20:13.073" v="7" actId="478"/>
          <ac:spMkLst>
            <pc:docMk/>
            <pc:sldMk cId="2741558112" sldId="1095"/>
            <ac:spMk id="42" creationId="{D3BF41D8-1C1A-4816-BB8D-539279DF6A3B}"/>
          </ac:spMkLst>
        </pc:spChg>
        <pc:spChg chg="del mod topLvl">
          <ac:chgData name="Duke, Rebekah A." userId="5b594cf2-1b65-42d0-abce-e08c1811e951" providerId="ADAL" clId="{5210DCA7-1AEF-4096-B3EB-420EDA4A86C2}" dt="2023-02-22T21:27:56.134" v="193" actId="478"/>
          <ac:spMkLst>
            <pc:docMk/>
            <pc:sldMk cId="2741558112" sldId="1095"/>
            <ac:spMk id="48" creationId="{31F4DBEF-837D-4CD5-B4A1-255D97306EE7}"/>
          </ac:spMkLst>
        </pc:spChg>
        <pc:spChg chg="mod topLvl">
          <ac:chgData name="Duke, Rebekah A." userId="5b594cf2-1b65-42d0-abce-e08c1811e951" providerId="ADAL" clId="{5210DCA7-1AEF-4096-B3EB-420EDA4A86C2}" dt="2023-02-22T21:39:16.593" v="455" actId="165"/>
          <ac:spMkLst>
            <pc:docMk/>
            <pc:sldMk cId="2741558112" sldId="1095"/>
            <ac:spMk id="49" creationId="{82B0BB5F-E0FF-4546-8896-8330E98FFC23}"/>
          </ac:spMkLst>
        </pc:spChg>
        <pc:spChg chg="mod">
          <ac:chgData name="Duke, Rebekah A." userId="5b594cf2-1b65-42d0-abce-e08c1811e951" providerId="ADAL" clId="{5210DCA7-1AEF-4096-B3EB-420EDA4A86C2}" dt="2023-02-22T21:31:26.968" v="254" actId="1076"/>
          <ac:spMkLst>
            <pc:docMk/>
            <pc:sldMk cId="2741558112" sldId="1095"/>
            <ac:spMk id="53" creationId="{FF00A00C-E6AB-4433-BC6E-9D0F42562801}"/>
          </ac:spMkLst>
        </pc:spChg>
        <pc:spChg chg="del mod topLvl">
          <ac:chgData name="Duke, Rebekah A." userId="5b594cf2-1b65-42d0-abce-e08c1811e951" providerId="ADAL" clId="{5210DCA7-1AEF-4096-B3EB-420EDA4A86C2}" dt="2023-02-22T21:30:15.558" v="236" actId="478"/>
          <ac:spMkLst>
            <pc:docMk/>
            <pc:sldMk cId="2741558112" sldId="1095"/>
            <ac:spMk id="67" creationId="{400D071D-3B29-42C9-A846-90551A14DA6E}"/>
          </ac:spMkLst>
        </pc:spChg>
        <pc:spChg chg="del mod topLvl">
          <ac:chgData name="Duke, Rebekah A." userId="5b594cf2-1b65-42d0-abce-e08c1811e951" providerId="ADAL" clId="{5210DCA7-1AEF-4096-B3EB-420EDA4A86C2}" dt="2023-02-22T21:23:48.876" v="142" actId="478"/>
          <ac:spMkLst>
            <pc:docMk/>
            <pc:sldMk cId="2741558112" sldId="1095"/>
            <ac:spMk id="68" creationId="{F8B10DD2-EC78-43C7-8960-EDE5C867E691}"/>
          </ac:spMkLst>
        </pc:spChg>
        <pc:grpChg chg="add del mod">
          <ac:chgData name="Duke, Rebekah A." userId="5b594cf2-1b65-42d0-abce-e08c1811e951" providerId="ADAL" clId="{5210DCA7-1AEF-4096-B3EB-420EDA4A86C2}" dt="2023-02-22T21:30:40.789" v="242" actId="478"/>
          <ac:grpSpMkLst>
            <pc:docMk/>
            <pc:sldMk cId="2741558112" sldId="1095"/>
            <ac:grpSpMk id="9" creationId="{5A4F444F-9314-D48B-55B9-A8E39CBD34C8}"/>
          </ac:grpSpMkLst>
        </pc:grpChg>
        <pc:grpChg chg="add del mod topLvl">
          <ac:chgData name="Duke, Rebekah A." userId="5b594cf2-1b65-42d0-abce-e08c1811e951" providerId="ADAL" clId="{5210DCA7-1AEF-4096-B3EB-420EDA4A86C2}" dt="2023-02-22T21:39:22.749" v="456" actId="165"/>
          <ac:grpSpMkLst>
            <pc:docMk/>
            <pc:sldMk cId="2741558112" sldId="1095"/>
            <ac:grpSpMk id="12" creationId="{DCC5F11B-E9D1-6785-5346-602247B85F14}"/>
          </ac:grpSpMkLst>
        </pc:grpChg>
        <pc:grpChg chg="add del mod">
          <ac:chgData name="Duke, Rebekah A." userId="5b594cf2-1b65-42d0-abce-e08c1811e951" providerId="ADAL" clId="{5210DCA7-1AEF-4096-B3EB-420EDA4A86C2}" dt="2023-02-22T21:39:16.593" v="455" actId="165"/>
          <ac:grpSpMkLst>
            <pc:docMk/>
            <pc:sldMk cId="2741558112" sldId="1095"/>
            <ac:grpSpMk id="13" creationId="{35F196B6-DA29-03D5-95E7-64607171D780}"/>
          </ac:grpSpMkLst>
        </pc:grpChg>
        <pc:grpChg chg="add mod">
          <ac:chgData name="Duke, Rebekah A." userId="5b594cf2-1b65-42d0-abce-e08c1811e951" providerId="ADAL" clId="{5210DCA7-1AEF-4096-B3EB-420EDA4A86C2}" dt="2023-02-22T21:34:35.332" v="311" actId="164"/>
          <ac:grpSpMkLst>
            <pc:docMk/>
            <pc:sldMk cId="2741558112" sldId="1095"/>
            <ac:grpSpMk id="16" creationId="{27DB6BE0-7EC0-6292-B8C0-CEF1C1F38B22}"/>
          </ac:grpSpMkLst>
        </pc:grpChg>
        <pc:grpChg chg="add del mod ord">
          <ac:chgData name="Duke, Rebekah A." userId="5b594cf2-1b65-42d0-abce-e08c1811e951" providerId="ADAL" clId="{5210DCA7-1AEF-4096-B3EB-420EDA4A86C2}" dt="2023-02-22T21:33:12.063" v="286" actId="165"/>
          <ac:grpSpMkLst>
            <pc:docMk/>
            <pc:sldMk cId="2741558112" sldId="1095"/>
            <ac:grpSpMk id="17" creationId="{6C055F58-5108-5F5A-A843-98CCCFAB3919}"/>
          </ac:grpSpMkLst>
        </pc:grpChg>
        <pc:grpChg chg="del mod">
          <ac:chgData name="Duke, Rebekah A." userId="5b594cf2-1b65-42d0-abce-e08c1811e951" providerId="ADAL" clId="{5210DCA7-1AEF-4096-B3EB-420EDA4A86C2}" dt="2023-02-22T21:33:02.867" v="283" actId="478"/>
          <ac:grpSpMkLst>
            <pc:docMk/>
            <pc:sldMk cId="2741558112" sldId="1095"/>
            <ac:grpSpMk id="18" creationId="{DD92878D-61A1-A4C9-F924-1C73BFC0ED4D}"/>
          </ac:grpSpMkLst>
        </pc:grpChg>
        <pc:grpChg chg="mod topLvl">
          <ac:chgData name="Duke, Rebekah A." userId="5b594cf2-1b65-42d0-abce-e08c1811e951" providerId="ADAL" clId="{5210DCA7-1AEF-4096-B3EB-420EDA4A86C2}" dt="2023-02-22T21:36:49.589" v="354" actId="164"/>
          <ac:grpSpMkLst>
            <pc:docMk/>
            <pc:sldMk cId="2741558112" sldId="1095"/>
            <ac:grpSpMk id="19" creationId="{F57D0B8A-B4CF-B34C-2286-E3258FA405C0}"/>
          </ac:grpSpMkLst>
        </pc:grpChg>
        <pc:grpChg chg="add mod">
          <ac:chgData name="Duke, Rebekah A." userId="5b594cf2-1b65-42d0-abce-e08c1811e951" providerId="ADAL" clId="{5210DCA7-1AEF-4096-B3EB-420EDA4A86C2}" dt="2023-02-22T21:36:49.589" v="354" actId="164"/>
          <ac:grpSpMkLst>
            <pc:docMk/>
            <pc:sldMk cId="2741558112" sldId="1095"/>
            <ac:grpSpMk id="27" creationId="{E0E0BC00-ED39-3F49-64CF-E4B4212C8EE2}"/>
          </ac:grpSpMkLst>
        </pc:grpChg>
        <pc:grpChg chg="add mod">
          <ac:chgData name="Duke, Rebekah A." userId="5b594cf2-1b65-42d0-abce-e08c1811e951" providerId="ADAL" clId="{5210DCA7-1AEF-4096-B3EB-420EDA4A86C2}" dt="2023-02-22T21:34:35.332" v="311" actId="164"/>
          <ac:grpSpMkLst>
            <pc:docMk/>
            <pc:sldMk cId="2741558112" sldId="1095"/>
            <ac:grpSpMk id="28" creationId="{92830B75-81D7-C39D-B322-DC1DBAC9A96A}"/>
          </ac:grpSpMkLst>
        </pc:grpChg>
        <pc:grpChg chg="add del mod">
          <ac:chgData name="Duke, Rebekah A." userId="5b594cf2-1b65-42d0-abce-e08c1811e951" providerId="ADAL" clId="{5210DCA7-1AEF-4096-B3EB-420EDA4A86C2}" dt="2023-02-22T21:36:02.024" v="339" actId="478"/>
          <ac:grpSpMkLst>
            <pc:docMk/>
            <pc:sldMk cId="2741558112" sldId="1095"/>
            <ac:grpSpMk id="29" creationId="{8F825F0C-FE25-31EA-FE62-C7B7C21188CB}"/>
          </ac:grpSpMkLst>
        </pc:grpChg>
        <pc:grpChg chg="add mod">
          <ac:chgData name="Duke, Rebekah A." userId="5b594cf2-1b65-42d0-abce-e08c1811e951" providerId="ADAL" clId="{5210DCA7-1AEF-4096-B3EB-420EDA4A86C2}" dt="2023-02-22T21:36:49.589" v="354" actId="164"/>
          <ac:grpSpMkLst>
            <pc:docMk/>
            <pc:sldMk cId="2741558112" sldId="1095"/>
            <ac:grpSpMk id="32" creationId="{1A0001BA-B9BE-2B8F-D612-E0391FA7154E}"/>
          </ac:grpSpMkLst>
        </pc:grpChg>
        <pc:grpChg chg="del mod">
          <ac:chgData name="Duke, Rebekah A." userId="5b594cf2-1b65-42d0-abce-e08c1811e951" providerId="ADAL" clId="{5210DCA7-1AEF-4096-B3EB-420EDA4A86C2}" dt="2023-02-22T21:27:53.881" v="192" actId="478"/>
          <ac:grpSpMkLst>
            <pc:docMk/>
            <pc:sldMk cId="2741558112" sldId="1095"/>
            <ac:grpSpMk id="41" creationId="{1926763F-878F-4D47-954D-BFCA1330A0C2}"/>
          </ac:grpSpMkLst>
        </pc:grpChg>
        <pc:grpChg chg="del">
          <ac:chgData name="Duke, Rebekah A." userId="5b594cf2-1b65-42d0-abce-e08c1811e951" providerId="ADAL" clId="{5210DCA7-1AEF-4096-B3EB-420EDA4A86C2}" dt="2023-02-22T21:29:28.613" v="210" actId="478"/>
          <ac:grpSpMkLst>
            <pc:docMk/>
            <pc:sldMk cId="2741558112" sldId="1095"/>
            <ac:grpSpMk id="65" creationId="{F15CCB61-EAA8-45D6-8D0E-C80BB9BE8D53}"/>
          </ac:grpSpMkLst>
        </pc:grpChg>
        <pc:grpChg chg="mod topLvl">
          <ac:chgData name="Duke, Rebekah A." userId="5b594cf2-1b65-42d0-abce-e08c1811e951" providerId="ADAL" clId="{5210DCA7-1AEF-4096-B3EB-420EDA4A86C2}" dt="2023-02-22T21:34:35.332" v="311" actId="164"/>
          <ac:grpSpMkLst>
            <pc:docMk/>
            <pc:sldMk cId="2741558112" sldId="1095"/>
            <ac:grpSpMk id="66" creationId="{22ACC729-1DF6-4044-BEAA-E3D9C4B13E8D}"/>
          </ac:grpSpMkLst>
        </pc:grpChg>
        <pc:grpChg chg="del mod">
          <ac:chgData name="Duke, Rebekah A." userId="5b594cf2-1b65-42d0-abce-e08c1811e951" providerId="ADAL" clId="{5210DCA7-1AEF-4096-B3EB-420EDA4A86C2}" dt="2023-02-22T21:29:52.385" v="229" actId="165"/>
          <ac:grpSpMkLst>
            <pc:docMk/>
            <pc:sldMk cId="2741558112" sldId="1095"/>
            <ac:grpSpMk id="69" creationId="{78A3AE3E-ABCF-4A9E-94C5-BC8C1ECE091E}"/>
          </ac:grpSpMkLst>
        </pc:grpChg>
        <pc:grpChg chg="del mod">
          <ac:chgData name="Duke, Rebekah A." userId="5b594cf2-1b65-42d0-abce-e08c1811e951" providerId="ADAL" clId="{5210DCA7-1AEF-4096-B3EB-420EDA4A86C2}" dt="2023-02-22T21:23:48.876" v="142" actId="478"/>
          <ac:grpSpMkLst>
            <pc:docMk/>
            <pc:sldMk cId="2741558112" sldId="1095"/>
            <ac:grpSpMk id="70" creationId="{06447BC1-2E45-4E5B-96CF-0502F6E5A6BA}"/>
          </ac:grpSpMkLst>
        </pc:grpChg>
        <pc:picChg chg="del mod">
          <ac:chgData name="Duke, Rebekah A." userId="5b594cf2-1b65-42d0-abce-e08c1811e951" providerId="ADAL" clId="{5210DCA7-1AEF-4096-B3EB-420EDA4A86C2}" dt="2023-02-22T21:21:15.806" v="92" actId="478"/>
          <ac:picMkLst>
            <pc:docMk/>
            <pc:sldMk cId="2741558112" sldId="1095"/>
            <ac:picMk id="6" creationId="{6183879D-9B72-44C4-790D-9F16F1A13F00}"/>
          </ac:picMkLst>
        </pc:picChg>
        <pc:picChg chg="add mod ord topLvl">
          <ac:chgData name="Duke, Rebekah A." userId="5b594cf2-1b65-42d0-abce-e08c1811e951" providerId="ADAL" clId="{5210DCA7-1AEF-4096-B3EB-420EDA4A86C2}" dt="2023-02-22T21:39:22.749" v="456" actId="165"/>
          <ac:picMkLst>
            <pc:docMk/>
            <pc:sldMk cId="2741558112" sldId="1095"/>
            <ac:picMk id="10" creationId="{4B8A5FD5-4AD1-8B30-24E3-3115F41F80EA}"/>
          </ac:picMkLst>
        </pc:picChg>
        <pc:picChg chg="add mod ord topLvl">
          <ac:chgData name="Duke, Rebekah A." userId="5b594cf2-1b65-42d0-abce-e08c1811e951" providerId="ADAL" clId="{5210DCA7-1AEF-4096-B3EB-420EDA4A86C2}" dt="2023-02-22T21:39:22.749" v="456" actId="165"/>
          <ac:picMkLst>
            <pc:docMk/>
            <pc:sldMk cId="2741558112" sldId="1095"/>
            <ac:picMk id="11" creationId="{45BFEADD-152E-1CD9-FDBA-2854CE5A0932}"/>
          </ac:picMkLst>
        </pc:picChg>
        <pc:picChg chg="add mod">
          <ac:chgData name="Duke, Rebekah A." userId="5b594cf2-1b65-42d0-abce-e08c1811e951" providerId="ADAL" clId="{5210DCA7-1AEF-4096-B3EB-420EDA4A86C2}" dt="2023-02-22T21:30:22.369" v="237" actId="164"/>
          <ac:picMkLst>
            <pc:docMk/>
            <pc:sldMk cId="2741558112" sldId="1095"/>
            <ac:picMk id="15" creationId="{4C617216-68EF-EF2B-15D7-5C31E78EB84D}"/>
          </ac:picMkLst>
        </pc:picChg>
        <pc:picChg chg="del mod">
          <ac:chgData name="Duke, Rebekah A." userId="5b594cf2-1b65-42d0-abce-e08c1811e951" providerId="ADAL" clId="{5210DCA7-1AEF-4096-B3EB-420EDA4A86C2}" dt="2023-02-22T21:32:55.754" v="280" actId="478"/>
          <ac:picMkLst>
            <pc:docMk/>
            <pc:sldMk cId="2741558112" sldId="1095"/>
            <ac:picMk id="21" creationId="{39CAF49C-DEC1-3B60-2C47-4B446CB91645}"/>
          </ac:picMkLst>
        </pc:picChg>
        <pc:picChg chg="mod">
          <ac:chgData name="Duke, Rebekah A." userId="5b594cf2-1b65-42d0-abce-e08c1811e951" providerId="ADAL" clId="{5210DCA7-1AEF-4096-B3EB-420EDA4A86C2}" dt="2023-02-22T21:34:57.685" v="316" actId="1076"/>
          <ac:picMkLst>
            <pc:docMk/>
            <pc:sldMk cId="2741558112" sldId="1095"/>
            <ac:picMk id="22" creationId="{65BA6BAE-C6F1-CCB1-1ED3-B4AE03C7FDF4}"/>
          </ac:picMkLst>
        </pc:picChg>
        <pc:picChg chg="del mod">
          <ac:chgData name="Duke, Rebekah A." userId="5b594cf2-1b65-42d0-abce-e08c1811e951" providerId="ADAL" clId="{5210DCA7-1AEF-4096-B3EB-420EDA4A86C2}" dt="2023-02-22T21:33:02.867" v="283" actId="478"/>
          <ac:picMkLst>
            <pc:docMk/>
            <pc:sldMk cId="2741558112" sldId="1095"/>
            <ac:picMk id="24" creationId="{A4F1CDED-1833-C2F8-5FE5-55C47FF0CE72}"/>
          </ac:picMkLst>
        </pc:picChg>
        <pc:picChg chg="add mod ord">
          <ac:chgData name="Duke, Rebekah A." userId="5b594cf2-1b65-42d0-abce-e08c1811e951" providerId="ADAL" clId="{5210DCA7-1AEF-4096-B3EB-420EDA4A86C2}" dt="2023-02-22T21:33:24.336" v="290" actId="164"/>
          <ac:picMkLst>
            <pc:docMk/>
            <pc:sldMk cId="2741558112" sldId="1095"/>
            <ac:picMk id="26" creationId="{A3C62A46-4177-EBDC-94C4-0887F73F677C}"/>
          </ac:picMkLst>
        </pc:picChg>
        <pc:picChg chg="del mod topLvl">
          <ac:chgData name="Duke, Rebekah A." userId="5b594cf2-1b65-42d0-abce-e08c1811e951" providerId="ADAL" clId="{5210DCA7-1AEF-4096-B3EB-420EDA4A86C2}" dt="2023-02-22T21:27:53.881" v="192" actId="478"/>
          <ac:picMkLst>
            <pc:docMk/>
            <pc:sldMk cId="2741558112" sldId="1095"/>
            <ac:picMk id="51" creationId="{6E954391-F09F-4490-A18C-484DAF8D545E}"/>
          </ac:picMkLst>
        </pc:picChg>
        <pc:picChg chg="del">
          <ac:chgData name="Duke, Rebekah A." userId="5b594cf2-1b65-42d0-abce-e08c1811e951" providerId="ADAL" clId="{5210DCA7-1AEF-4096-B3EB-420EDA4A86C2}" dt="2023-02-22T21:29:28.613" v="210" actId="478"/>
          <ac:picMkLst>
            <pc:docMk/>
            <pc:sldMk cId="2741558112" sldId="1095"/>
            <ac:picMk id="52" creationId="{F31561BF-3985-42F0-89F6-9C194D767C55}"/>
          </ac:picMkLst>
        </pc:picChg>
        <pc:picChg chg="mod">
          <ac:chgData name="Duke, Rebekah A." userId="5b594cf2-1b65-42d0-abce-e08c1811e951" providerId="ADAL" clId="{5210DCA7-1AEF-4096-B3EB-420EDA4A86C2}" dt="2023-02-22T21:31:37.325" v="258" actId="1076"/>
          <ac:picMkLst>
            <pc:docMk/>
            <pc:sldMk cId="2741558112" sldId="1095"/>
            <ac:picMk id="54" creationId="{9BB8F2CA-E32C-4A3D-BFFE-4DF796CCEFCE}"/>
          </ac:picMkLst>
        </pc:picChg>
      </pc:sldChg>
      <pc:sldChg chg="addSp modSp new mod ord">
        <pc:chgData name="Duke, Rebekah A." userId="5b594cf2-1b65-42d0-abce-e08c1811e951" providerId="ADAL" clId="{5210DCA7-1AEF-4096-B3EB-420EDA4A86C2}" dt="2023-02-22T21:38:38.042" v="450" actId="1036"/>
        <pc:sldMkLst>
          <pc:docMk/>
          <pc:sldMk cId="3569334154" sldId="1096"/>
        </pc:sldMkLst>
        <pc:spChg chg="mod">
          <ac:chgData name="Duke, Rebekah A." userId="5b594cf2-1b65-42d0-abce-e08c1811e951" providerId="ADAL" clId="{5210DCA7-1AEF-4096-B3EB-420EDA4A86C2}" dt="2023-02-22T21:38:38.042" v="450" actId="1036"/>
          <ac:spMkLst>
            <pc:docMk/>
            <pc:sldMk cId="3569334154" sldId="1096"/>
            <ac:spMk id="2" creationId="{8B9CE18F-D957-8979-1921-8655FEF2B0A7}"/>
          </ac:spMkLst>
        </pc:spChg>
        <pc:spChg chg="mod">
          <ac:chgData name="Duke, Rebekah A." userId="5b594cf2-1b65-42d0-abce-e08c1811e951" providerId="ADAL" clId="{5210DCA7-1AEF-4096-B3EB-420EDA4A86C2}" dt="2023-02-22T21:38:38.042" v="450" actId="1036"/>
          <ac:spMkLst>
            <pc:docMk/>
            <pc:sldMk cId="3569334154" sldId="1096"/>
            <ac:spMk id="3" creationId="{2F690613-D167-3C05-04F3-0A1D00CF8319}"/>
          </ac:spMkLst>
        </pc:spChg>
        <pc:picChg chg="add mod">
          <ac:chgData name="Duke, Rebekah A." userId="5b594cf2-1b65-42d0-abce-e08c1811e951" providerId="ADAL" clId="{5210DCA7-1AEF-4096-B3EB-420EDA4A86C2}" dt="2023-02-22T21:38:06.113" v="428" actId="1076"/>
          <ac:picMkLst>
            <pc:docMk/>
            <pc:sldMk cId="3569334154" sldId="1096"/>
            <ac:picMk id="4" creationId="{BA5DF325-A3E8-B567-D2EC-C099A8455FA4}"/>
          </ac:picMkLst>
        </pc:picChg>
      </pc:sldChg>
      <pc:sldChg chg="addSp delSp modSp add mod ord delAnim modAnim">
        <pc:chgData name="Duke, Rebekah A." userId="5b594cf2-1b65-42d0-abce-e08c1811e951" providerId="ADAL" clId="{5210DCA7-1AEF-4096-B3EB-420EDA4A86C2}" dt="2023-02-22T21:46:40.364" v="582" actId="1076"/>
        <pc:sldMkLst>
          <pc:docMk/>
          <pc:sldMk cId="3302118141" sldId="1097"/>
        </pc:sldMkLst>
        <pc:spChg chg="mod">
          <ac:chgData name="Duke, Rebekah A." userId="5b594cf2-1b65-42d0-abce-e08c1811e951" providerId="ADAL" clId="{5210DCA7-1AEF-4096-B3EB-420EDA4A86C2}" dt="2023-02-22T21:40:33.663" v="481" actId="20577"/>
          <ac:spMkLst>
            <pc:docMk/>
            <pc:sldMk cId="3302118141" sldId="1097"/>
            <ac:spMk id="3" creationId="{3244A285-744B-0612-CD32-9F2CFB50BF13}"/>
          </ac:spMkLst>
        </pc:spChg>
        <pc:spChg chg="del mod">
          <ac:chgData name="Duke, Rebekah A." userId="5b594cf2-1b65-42d0-abce-e08c1811e951" providerId="ADAL" clId="{5210DCA7-1AEF-4096-B3EB-420EDA4A86C2}" dt="2023-02-22T21:41:32.334" v="484" actId="478"/>
          <ac:spMkLst>
            <pc:docMk/>
            <pc:sldMk cId="3302118141" sldId="1097"/>
            <ac:spMk id="4" creationId="{B51FFC9C-3F11-AC87-5E1D-C35E9449B62F}"/>
          </ac:spMkLst>
        </pc:spChg>
        <pc:spChg chg="mod topLvl">
          <ac:chgData name="Duke, Rebekah A." userId="5b594cf2-1b65-42d0-abce-e08c1811e951" providerId="ADAL" clId="{5210DCA7-1AEF-4096-B3EB-420EDA4A86C2}" dt="2023-02-22T21:46:40.364" v="582" actId="1076"/>
          <ac:spMkLst>
            <pc:docMk/>
            <pc:sldMk cId="3302118141" sldId="1097"/>
            <ac:spMk id="5" creationId="{64D81E86-EB7B-DB0B-316C-A4BD10918AEF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8" creationId="{4FDB35D4-7A85-6E52-8941-D4F80D2E0307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9" creationId="{434412F4-B4F2-73CC-337A-D03777485BCC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13" creationId="{9E2744CB-CBF3-7DD1-FE9C-894DDE70FD00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18" creationId="{628AE43F-3DC4-47D4-0D2D-BD2A582DECEE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25" creationId="{7C5F7662-FE37-A4AD-DCEE-AA1E3C0BDD6F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29" creationId="{329A0D9B-949D-F1AE-0B9F-5953DF4B01E5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31" creationId="{831B0817-335E-05F2-F26A-E43CDEBA8D6E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33" creationId="{0BB8F25B-3A34-EA95-E6AD-CFA98E5798D1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34" creationId="{BA6A1ED0-4726-5987-A3FC-0039206B2FF0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36" creationId="{EB3F8C9E-AFEF-B685-F2FF-278A1067763E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37" creationId="{9CF5CFD0-34E8-7A4A-DD60-8BB5BBCBADB4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40" creationId="{CFF70D22-CD91-583A-58FF-4952BA1D5976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41" creationId="{CE050676-E5B7-D1F5-DF0A-F106F707A028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42" creationId="{061791AB-50FD-1E5E-5FA2-309D97FE0B3F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43" creationId="{F8019304-7B12-E3A5-714E-9E642AA5C6DD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44" creationId="{B6B6CDF4-6232-6153-FD2D-4A96DFA52CC7}"/>
          </ac:spMkLst>
        </pc:spChg>
        <pc:spChg chg="mod">
          <ac:chgData name="Duke, Rebekah A." userId="5b594cf2-1b65-42d0-abce-e08c1811e951" providerId="ADAL" clId="{5210DCA7-1AEF-4096-B3EB-420EDA4A86C2}" dt="2023-02-22T21:41:48.861" v="489" actId="165"/>
          <ac:spMkLst>
            <pc:docMk/>
            <pc:sldMk cId="3302118141" sldId="1097"/>
            <ac:spMk id="45" creationId="{BAE6B7A7-6B2C-666A-CB34-019C449B1F78}"/>
          </ac:spMkLst>
        </pc:spChg>
        <pc:spChg chg="del">
          <ac:chgData name="Duke, Rebekah A." userId="5b594cf2-1b65-42d0-abce-e08c1811e951" providerId="ADAL" clId="{5210DCA7-1AEF-4096-B3EB-420EDA4A86C2}" dt="2023-02-22T21:40:37.018" v="482" actId="478"/>
          <ac:spMkLst>
            <pc:docMk/>
            <pc:sldMk cId="3302118141" sldId="1097"/>
            <ac:spMk id="49" creationId="{82B0BB5F-E0FF-4546-8896-8330E98FFC23}"/>
          </ac:spMkLst>
        </pc:spChg>
        <pc:grpChg chg="add del mod">
          <ac:chgData name="Duke, Rebekah A." userId="5b594cf2-1b65-42d0-abce-e08c1811e951" providerId="ADAL" clId="{5210DCA7-1AEF-4096-B3EB-420EDA4A86C2}" dt="2023-02-22T21:41:48.861" v="489" actId="165"/>
          <ac:grpSpMkLst>
            <pc:docMk/>
            <pc:sldMk cId="3302118141" sldId="1097"/>
            <ac:grpSpMk id="2" creationId="{325F64D2-569A-D28D-199D-9FD0BA4F05B6}"/>
          </ac:grpSpMkLst>
        </pc:grpChg>
        <pc:grpChg chg="mod topLvl">
          <ac:chgData name="Duke, Rebekah A." userId="5b594cf2-1b65-42d0-abce-e08c1811e951" providerId="ADAL" clId="{5210DCA7-1AEF-4096-B3EB-420EDA4A86C2}" dt="2023-02-22T21:44:50.073" v="531" actId="1076"/>
          <ac:grpSpMkLst>
            <pc:docMk/>
            <pc:sldMk cId="3302118141" sldId="1097"/>
            <ac:grpSpMk id="6" creationId="{D29B3933-A5B2-ADC2-B509-C2A1FBCAE1BF}"/>
          </ac:grpSpMkLst>
        </pc:grpChg>
        <pc:grpChg chg="mod">
          <ac:chgData name="Duke, Rebekah A." userId="5b594cf2-1b65-42d0-abce-e08c1811e951" providerId="ADAL" clId="{5210DCA7-1AEF-4096-B3EB-420EDA4A86C2}" dt="2023-02-22T21:41:48.861" v="489" actId="165"/>
          <ac:grpSpMkLst>
            <pc:docMk/>
            <pc:sldMk cId="3302118141" sldId="1097"/>
            <ac:grpSpMk id="12" creationId="{08F08FFE-2F52-B665-98FE-4231F5EE28D5}"/>
          </ac:grpSpMkLst>
        </pc:grpChg>
        <pc:grpChg chg="mod">
          <ac:chgData name="Duke, Rebekah A." userId="5b594cf2-1b65-42d0-abce-e08c1811e951" providerId="ADAL" clId="{5210DCA7-1AEF-4096-B3EB-420EDA4A86C2}" dt="2023-02-22T21:41:48.861" v="489" actId="165"/>
          <ac:grpSpMkLst>
            <pc:docMk/>
            <pc:sldMk cId="3302118141" sldId="1097"/>
            <ac:grpSpMk id="17" creationId="{A159B865-EB26-6536-D927-E95DDE951F00}"/>
          </ac:grpSpMkLst>
        </pc:grpChg>
        <pc:grpChg chg="mod">
          <ac:chgData name="Duke, Rebekah A." userId="5b594cf2-1b65-42d0-abce-e08c1811e951" providerId="ADAL" clId="{5210DCA7-1AEF-4096-B3EB-420EDA4A86C2}" dt="2023-02-22T21:41:48.861" v="489" actId="165"/>
          <ac:grpSpMkLst>
            <pc:docMk/>
            <pc:sldMk cId="3302118141" sldId="1097"/>
            <ac:grpSpMk id="21" creationId="{BF2E22E3-818B-91D8-CA74-E09F7C1A096E}"/>
          </ac:grpSpMkLst>
        </pc:grpChg>
        <pc:grpChg chg="mod">
          <ac:chgData name="Duke, Rebekah A." userId="5b594cf2-1b65-42d0-abce-e08c1811e951" providerId="ADAL" clId="{5210DCA7-1AEF-4096-B3EB-420EDA4A86C2}" dt="2023-02-22T21:41:48.861" v="489" actId="165"/>
          <ac:grpSpMkLst>
            <pc:docMk/>
            <pc:sldMk cId="3302118141" sldId="1097"/>
            <ac:grpSpMk id="24" creationId="{EEC37BBE-4DF5-F88B-B788-A99D8245CA61}"/>
          </ac:grpSpMkLst>
        </pc:grpChg>
        <pc:grpChg chg="del">
          <ac:chgData name="Duke, Rebekah A." userId="5b594cf2-1b65-42d0-abce-e08c1811e951" providerId="ADAL" clId="{5210DCA7-1AEF-4096-B3EB-420EDA4A86C2}" dt="2023-02-22T21:40:37.018" v="482" actId="478"/>
          <ac:grpSpMkLst>
            <pc:docMk/>
            <pc:sldMk cId="3302118141" sldId="1097"/>
            <ac:grpSpMk id="28" creationId="{92830B75-81D7-C39D-B322-DC1DBAC9A96A}"/>
          </ac:grpSpMkLst>
        </pc:grpChg>
        <pc:grpChg chg="del">
          <ac:chgData name="Duke, Rebekah A." userId="5b594cf2-1b65-42d0-abce-e08c1811e951" providerId="ADAL" clId="{5210DCA7-1AEF-4096-B3EB-420EDA4A86C2}" dt="2023-02-22T21:40:37.018" v="482" actId="478"/>
          <ac:grpSpMkLst>
            <pc:docMk/>
            <pc:sldMk cId="3302118141" sldId="1097"/>
            <ac:grpSpMk id="32" creationId="{1A0001BA-B9BE-2B8F-D612-E0391FA7154E}"/>
          </ac:grpSpMkLst>
        </pc:grpChg>
        <pc:picChg chg="del">
          <ac:chgData name="Duke, Rebekah A." userId="5b594cf2-1b65-42d0-abce-e08c1811e951" providerId="ADAL" clId="{5210DCA7-1AEF-4096-B3EB-420EDA4A86C2}" dt="2023-02-22T21:40:37.018" v="482" actId="478"/>
          <ac:picMkLst>
            <pc:docMk/>
            <pc:sldMk cId="3302118141" sldId="1097"/>
            <ac:picMk id="10" creationId="{4B8A5FD5-4AD1-8B30-24E3-3115F41F80EA}"/>
          </ac:picMkLst>
        </pc:picChg>
        <pc:picChg chg="del">
          <ac:chgData name="Duke, Rebekah A." userId="5b594cf2-1b65-42d0-abce-e08c1811e951" providerId="ADAL" clId="{5210DCA7-1AEF-4096-B3EB-420EDA4A86C2}" dt="2023-02-22T21:40:37.018" v="482" actId="478"/>
          <ac:picMkLst>
            <pc:docMk/>
            <pc:sldMk cId="3302118141" sldId="1097"/>
            <ac:picMk id="11" creationId="{45BFEADD-152E-1CD9-FDBA-2854CE5A0932}"/>
          </ac:picMkLst>
        </pc:picChg>
        <pc:picChg chg="mod">
          <ac:chgData name="Duke, Rebekah A." userId="5b594cf2-1b65-42d0-abce-e08c1811e951" providerId="ADAL" clId="{5210DCA7-1AEF-4096-B3EB-420EDA4A86C2}" dt="2023-02-22T21:41:48.861" v="489" actId="165"/>
          <ac:picMkLst>
            <pc:docMk/>
            <pc:sldMk cId="3302118141" sldId="1097"/>
            <ac:picMk id="35" creationId="{692CA7D3-3A57-D3D4-7B36-BE24D28586EA}"/>
          </ac:picMkLst>
        </pc:picChg>
        <pc:cxnChg chg="mod">
          <ac:chgData name="Duke, Rebekah A." userId="5b594cf2-1b65-42d0-abce-e08c1811e951" providerId="ADAL" clId="{5210DCA7-1AEF-4096-B3EB-420EDA4A86C2}" dt="2023-02-22T21:41:48.861" v="489" actId="165"/>
          <ac:cxnSpMkLst>
            <pc:docMk/>
            <pc:sldMk cId="3302118141" sldId="1097"/>
            <ac:cxnSpMk id="7" creationId="{6DD83308-9431-BA4E-02A5-2561A628540A}"/>
          </ac:cxnSpMkLst>
        </pc:cxnChg>
        <pc:cxnChg chg="mod">
          <ac:chgData name="Duke, Rebekah A." userId="5b594cf2-1b65-42d0-abce-e08c1811e951" providerId="ADAL" clId="{5210DCA7-1AEF-4096-B3EB-420EDA4A86C2}" dt="2023-02-22T21:41:48.861" v="489" actId="165"/>
          <ac:cxnSpMkLst>
            <pc:docMk/>
            <pc:sldMk cId="3302118141" sldId="1097"/>
            <ac:cxnSpMk id="38" creationId="{3242970F-B329-4C69-6D02-5116B9FABC3E}"/>
          </ac:cxnSpMkLst>
        </pc:cxnChg>
        <pc:cxnChg chg="mod">
          <ac:chgData name="Duke, Rebekah A." userId="5b594cf2-1b65-42d0-abce-e08c1811e951" providerId="ADAL" clId="{5210DCA7-1AEF-4096-B3EB-420EDA4A86C2}" dt="2023-02-22T21:41:48.861" v="489" actId="165"/>
          <ac:cxnSpMkLst>
            <pc:docMk/>
            <pc:sldMk cId="3302118141" sldId="1097"/>
            <ac:cxnSpMk id="39" creationId="{5C099A3F-B08B-C467-E05C-01F042977C4F}"/>
          </ac:cxnSpMkLst>
        </pc:cxnChg>
      </pc:sldChg>
    </pc:docChg>
  </pc:docChgLst>
  <pc:docChgLst>
    <pc:chgData name="nathan-stumme@uiowa.edu" userId="S::nathan-stumme_uiowa.edu#ext#@luky.onmicrosoft.com::6cf96e63-29ab-44dd-bd51-e49352077e48" providerId="AD" clId="Web-{47C94DAC-9250-FC84-3FD0-A618E90009B6}"/>
    <pc:docChg chg="modSld">
      <pc:chgData name="nathan-stumme@uiowa.edu" userId="S::nathan-stumme_uiowa.edu#ext#@luky.onmicrosoft.com::6cf96e63-29ab-44dd-bd51-e49352077e48" providerId="AD" clId="Web-{47C94DAC-9250-FC84-3FD0-A618E90009B6}" dt="2022-05-18T18:12:12.839" v="25"/>
      <pc:docMkLst>
        <pc:docMk/>
      </pc:docMkLst>
      <pc:sldChg chg="modSp">
        <pc:chgData name="nathan-stumme@uiowa.edu" userId="S::nathan-stumme_uiowa.edu#ext#@luky.onmicrosoft.com::6cf96e63-29ab-44dd-bd51-e49352077e48" providerId="AD" clId="Web-{47C94DAC-9250-FC84-3FD0-A618E90009B6}" dt="2022-05-18T18:03:11.540" v="10"/>
        <pc:sldMkLst>
          <pc:docMk/>
          <pc:sldMk cId="3180890304" sldId="271"/>
        </pc:sldMkLst>
        <pc:picChg chg="mod">
          <ac:chgData name="nathan-stumme@uiowa.edu" userId="S::nathan-stumme_uiowa.edu#ext#@luky.onmicrosoft.com::6cf96e63-29ab-44dd-bd51-e49352077e48" providerId="AD" clId="Web-{47C94DAC-9250-FC84-3FD0-A618E90009B6}" dt="2022-05-18T18:03:11.525" v="9"/>
          <ac:picMkLst>
            <pc:docMk/>
            <pc:sldMk cId="3180890304" sldId="271"/>
            <ac:picMk id="197" creationId="{E4EF7F0F-9B2A-3AA5-204F-AE90F471F840}"/>
          </ac:picMkLst>
        </pc:picChg>
        <pc:picChg chg="mod">
          <ac:chgData name="nathan-stumme@uiowa.edu" userId="S::nathan-stumme_uiowa.edu#ext#@luky.onmicrosoft.com::6cf96e63-29ab-44dd-bd51-e49352077e48" providerId="AD" clId="Web-{47C94DAC-9250-FC84-3FD0-A618E90009B6}" dt="2022-05-18T18:03:11.540" v="10"/>
          <ac:picMkLst>
            <pc:docMk/>
            <pc:sldMk cId="3180890304" sldId="271"/>
            <ac:picMk id="198" creationId="{C65C3D0F-CA09-11D6-F2BD-1DA40157E9B6}"/>
          </ac:picMkLst>
        </pc:picChg>
      </pc:sldChg>
      <pc:sldChg chg="modSp">
        <pc:chgData name="nathan-stumme@uiowa.edu" userId="S::nathan-stumme_uiowa.edu#ext#@luky.onmicrosoft.com::6cf96e63-29ab-44dd-bd51-e49352077e48" providerId="AD" clId="Web-{47C94DAC-9250-FC84-3FD0-A618E90009B6}" dt="2022-05-18T18:04:27.540" v="17"/>
        <pc:sldMkLst>
          <pc:docMk/>
          <pc:sldMk cId="3812721873" sldId="272"/>
        </pc:sldMkLst>
        <pc:spChg chg="mod">
          <ac:chgData name="nathan-stumme@uiowa.edu" userId="S::nathan-stumme_uiowa.edu#ext#@luky.onmicrosoft.com::6cf96e63-29ab-44dd-bd51-e49352077e48" providerId="AD" clId="Web-{47C94DAC-9250-FC84-3FD0-A618E90009B6}" dt="2022-05-18T18:03:56.447" v="15"/>
          <ac:spMkLst>
            <pc:docMk/>
            <pc:sldMk cId="3812721873" sldId="272"/>
            <ac:spMk id="75" creationId="{E8012547-4BF0-B22F-8752-D52860E81E91}"/>
          </ac:spMkLst>
        </pc:spChg>
        <pc:spChg chg="mod">
          <ac:chgData name="nathan-stumme@uiowa.edu" userId="S::nathan-stumme_uiowa.edu#ext#@luky.onmicrosoft.com::6cf96e63-29ab-44dd-bd51-e49352077e48" providerId="AD" clId="Web-{47C94DAC-9250-FC84-3FD0-A618E90009B6}" dt="2022-05-18T18:04:02.853" v="16"/>
          <ac:spMkLst>
            <pc:docMk/>
            <pc:sldMk cId="3812721873" sldId="272"/>
            <ac:spMk id="76" creationId="{AF5926B0-EBFE-F2BB-991F-DEDCEBD34EB1}"/>
          </ac:spMkLst>
        </pc:spChg>
        <pc:picChg chg="mod">
          <ac:chgData name="nathan-stumme@uiowa.edu" userId="S::nathan-stumme_uiowa.edu#ext#@luky.onmicrosoft.com::6cf96e63-29ab-44dd-bd51-e49352077e48" providerId="AD" clId="Web-{47C94DAC-9250-FC84-3FD0-A618E90009B6}" dt="2022-05-18T18:04:27.540" v="17"/>
          <ac:picMkLst>
            <pc:docMk/>
            <pc:sldMk cId="3812721873" sldId="272"/>
            <ac:picMk id="202" creationId="{4079BF9D-B26B-AD5D-EBEB-4006DAAA7031}"/>
          </ac:picMkLst>
        </pc:picChg>
        <pc:cxnChg chg="mod">
          <ac:chgData name="nathan-stumme@uiowa.edu" userId="S::nathan-stumme_uiowa.edu#ext#@luky.onmicrosoft.com::6cf96e63-29ab-44dd-bd51-e49352077e48" providerId="AD" clId="Web-{47C94DAC-9250-FC84-3FD0-A618E90009B6}" dt="2022-05-18T18:03:49.556" v="11"/>
          <ac:cxnSpMkLst>
            <pc:docMk/>
            <pc:sldMk cId="3812721873" sldId="272"/>
            <ac:cxnSpMk id="67" creationId="{A0CBFC3F-D22A-6DF6-FB7E-54193153185F}"/>
          </ac:cxnSpMkLst>
        </pc:cxnChg>
        <pc:cxnChg chg="mod">
          <ac:chgData name="nathan-stumme@uiowa.edu" userId="S::nathan-stumme_uiowa.edu#ext#@luky.onmicrosoft.com::6cf96e63-29ab-44dd-bd51-e49352077e48" providerId="AD" clId="Web-{47C94DAC-9250-FC84-3FD0-A618E90009B6}" dt="2022-05-18T18:03:49.587" v="12"/>
          <ac:cxnSpMkLst>
            <pc:docMk/>
            <pc:sldMk cId="3812721873" sldId="272"/>
            <ac:cxnSpMk id="68" creationId="{67D43CC3-E592-3419-9F1C-332EBB36515A}"/>
          </ac:cxnSpMkLst>
        </pc:cxnChg>
        <pc:cxnChg chg="mod">
          <ac:chgData name="nathan-stumme@uiowa.edu" userId="S::nathan-stumme_uiowa.edu#ext#@luky.onmicrosoft.com::6cf96e63-29ab-44dd-bd51-e49352077e48" providerId="AD" clId="Web-{47C94DAC-9250-FC84-3FD0-A618E90009B6}" dt="2022-05-18T18:03:49.603" v="13"/>
          <ac:cxnSpMkLst>
            <pc:docMk/>
            <pc:sldMk cId="3812721873" sldId="272"/>
            <ac:cxnSpMk id="69" creationId="{C4570E52-25A7-37EF-C7C9-D06F9026C409}"/>
          </ac:cxnSpMkLst>
        </pc:cxnChg>
        <pc:cxnChg chg="mod">
          <ac:chgData name="nathan-stumme@uiowa.edu" userId="S::nathan-stumme_uiowa.edu#ext#@luky.onmicrosoft.com::6cf96e63-29ab-44dd-bd51-e49352077e48" providerId="AD" clId="Web-{47C94DAC-9250-FC84-3FD0-A618E90009B6}" dt="2022-05-18T18:03:49.619" v="14"/>
          <ac:cxnSpMkLst>
            <pc:docMk/>
            <pc:sldMk cId="3812721873" sldId="272"/>
            <ac:cxnSpMk id="70" creationId="{7D7FEF44-C3D4-9556-E197-871DAF7D188A}"/>
          </ac:cxnSpMkLst>
        </pc:cxnChg>
      </pc:sldChg>
      <pc:sldChg chg="modSp">
        <pc:chgData name="nathan-stumme@uiowa.edu" userId="S::nathan-stumme_uiowa.edu#ext#@luky.onmicrosoft.com::6cf96e63-29ab-44dd-bd51-e49352077e48" providerId="AD" clId="Web-{47C94DAC-9250-FC84-3FD0-A618E90009B6}" dt="2022-05-18T18:12:12.839" v="25"/>
        <pc:sldMkLst>
          <pc:docMk/>
          <pc:sldMk cId="2649028970" sldId="278"/>
        </pc:sldMkLst>
        <pc:picChg chg="mod">
          <ac:chgData name="nathan-stumme@uiowa.edu" userId="S::nathan-stumme_uiowa.edu#ext#@luky.onmicrosoft.com::6cf96e63-29ab-44dd-bd51-e49352077e48" providerId="AD" clId="Web-{47C94DAC-9250-FC84-3FD0-A618E90009B6}" dt="2022-05-18T18:12:12.839" v="25"/>
          <ac:picMkLst>
            <pc:docMk/>
            <pc:sldMk cId="2649028970" sldId="278"/>
            <ac:picMk id="4" creationId="{60E4CB03-1CDF-39D9-8EBB-6CE3B0414D9A}"/>
          </ac:picMkLst>
        </pc:picChg>
      </pc:sldChg>
      <pc:sldChg chg="modSp">
        <pc:chgData name="nathan-stumme@uiowa.edu" userId="S::nathan-stumme_uiowa.edu#ext#@luky.onmicrosoft.com::6cf96e63-29ab-44dd-bd51-e49352077e48" providerId="AD" clId="Web-{47C94DAC-9250-FC84-3FD0-A618E90009B6}" dt="2022-05-18T18:07:11.775" v="24"/>
        <pc:sldMkLst>
          <pc:docMk/>
          <pc:sldMk cId="3606917300" sldId="279"/>
        </pc:sldMkLst>
        <pc:spChg chg="mod">
          <ac:chgData name="nathan-stumme@uiowa.edu" userId="S::nathan-stumme_uiowa.edu#ext#@luky.onmicrosoft.com::6cf96e63-29ab-44dd-bd51-e49352077e48" providerId="AD" clId="Web-{47C94DAC-9250-FC84-3FD0-A618E90009B6}" dt="2022-05-18T18:02:03.212" v="4"/>
          <ac:spMkLst>
            <pc:docMk/>
            <pc:sldMk cId="3606917300" sldId="279"/>
            <ac:spMk id="24" creationId="{B6B41DA6-CD31-CCFB-B78E-BFFA55AD354A}"/>
          </ac:spMkLst>
        </pc:spChg>
        <pc:picChg chg="mod">
          <ac:chgData name="nathan-stumme@uiowa.edu" userId="S::nathan-stumme_uiowa.edu#ext#@luky.onmicrosoft.com::6cf96e63-29ab-44dd-bd51-e49352077e48" providerId="AD" clId="Web-{47C94DAC-9250-FC84-3FD0-A618E90009B6}" dt="2022-05-18T18:07:11.775" v="24"/>
          <ac:picMkLst>
            <pc:docMk/>
            <pc:sldMk cId="3606917300" sldId="279"/>
            <ac:picMk id="202" creationId="{4079BF9D-B26B-AD5D-EBEB-4006DAAA7031}"/>
          </ac:picMkLst>
        </pc:picChg>
        <pc:cxnChg chg="mod">
          <ac:chgData name="nathan-stumme@uiowa.edu" userId="S::nathan-stumme_uiowa.edu#ext#@luky.onmicrosoft.com::6cf96e63-29ab-44dd-bd51-e49352077e48" providerId="AD" clId="Web-{47C94DAC-9250-FC84-3FD0-A618E90009B6}" dt="2022-05-18T18:01:51.102" v="0"/>
          <ac:cxnSpMkLst>
            <pc:docMk/>
            <pc:sldMk cId="3606917300" sldId="279"/>
            <ac:cxnSpMk id="20" creationId="{51A65F20-C110-B351-F9E5-1159D0F5694C}"/>
          </ac:cxnSpMkLst>
        </pc:cxnChg>
        <pc:cxnChg chg="mod">
          <ac:chgData name="nathan-stumme@uiowa.edu" userId="S::nathan-stumme_uiowa.edu#ext#@luky.onmicrosoft.com::6cf96e63-29ab-44dd-bd51-e49352077e48" providerId="AD" clId="Web-{47C94DAC-9250-FC84-3FD0-A618E90009B6}" dt="2022-05-18T18:01:51.227" v="1"/>
          <ac:cxnSpMkLst>
            <pc:docMk/>
            <pc:sldMk cId="3606917300" sldId="279"/>
            <ac:cxnSpMk id="21" creationId="{273EC39E-2A7E-B31A-3748-AB48DA0DCEF8}"/>
          </ac:cxnSpMkLst>
        </pc:cxnChg>
        <pc:cxnChg chg="mod">
          <ac:chgData name="nathan-stumme@uiowa.edu" userId="S::nathan-stumme_uiowa.edu#ext#@luky.onmicrosoft.com::6cf96e63-29ab-44dd-bd51-e49352077e48" providerId="AD" clId="Web-{47C94DAC-9250-FC84-3FD0-A618E90009B6}" dt="2022-05-18T18:01:51.337" v="2"/>
          <ac:cxnSpMkLst>
            <pc:docMk/>
            <pc:sldMk cId="3606917300" sldId="279"/>
            <ac:cxnSpMk id="25" creationId="{178B6946-6EB0-8191-1F69-12186062392A}"/>
          </ac:cxnSpMkLst>
        </pc:cxnChg>
        <pc:cxnChg chg="mod">
          <ac:chgData name="nathan-stumme@uiowa.edu" userId="S::nathan-stumme_uiowa.edu#ext#@luky.onmicrosoft.com::6cf96e63-29ab-44dd-bd51-e49352077e48" providerId="AD" clId="Web-{47C94DAC-9250-FC84-3FD0-A618E90009B6}" dt="2022-05-18T18:01:51.446" v="3"/>
          <ac:cxnSpMkLst>
            <pc:docMk/>
            <pc:sldMk cId="3606917300" sldId="279"/>
            <ac:cxnSpMk id="26" creationId="{6C853E33-778D-4BC9-9D94-5F3F3E61E2FF}"/>
          </ac:cxnSpMkLst>
        </pc:cxnChg>
      </pc:sldChg>
      <pc:sldChg chg="modSp">
        <pc:chgData name="nathan-stumme@uiowa.edu" userId="S::nathan-stumme_uiowa.edu#ext#@luky.onmicrosoft.com::6cf96e63-29ab-44dd-bd51-e49352077e48" providerId="AD" clId="Web-{47C94DAC-9250-FC84-3FD0-A618E90009B6}" dt="2022-05-18T18:06:49.166" v="23"/>
        <pc:sldMkLst>
          <pc:docMk/>
          <pc:sldMk cId="64339222" sldId="280"/>
        </pc:sldMkLst>
        <pc:picChg chg="mod">
          <ac:chgData name="nathan-stumme@uiowa.edu" userId="S::nathan-stumme_uiowa.edu#ext#@luky.onmicrosoft.com::6cf96e63-29ab-44dd-bd51-e49352077e48" providerId="AD" clId="Web-{47C94DAC-9250-FC84-3FD0-A618E90009B6}" dt="2022-05-18T18:06:32.916" v="22"/>
          <ac:picMkLst>
            <pc:docMk/>
            <pc:sldMk cId="64339222" sldId="280"/>
            <ac:picMk id="197" creationId="{E4EF7F0F-9B2A-3AA5-204F-AE90F471F840}"/>
          </ac:picMkLst>
        </pc:picChg>
        <pc:picChg chg="mod">
          <ac:chgData name="nathan-stumme@uiowa.edu" userId="S::nathan-stumme_uiowa.edu#ext#@luky.onmicrosoft.com::6cf96e63-29ab-44dd-bd51-e49352077e48" providerId="AD" clId="Web-{47C94DAC-9250-FC84-3FD0-A618E90009B6}" dt="2022-05-18T18:06:49.166" v="23"/>
          <ac:picMkLst>
            <pc:docMk/>
            <pc:sldMk cId="64339222" sldId="280"/>
            <ac:picMk id="198" creationId="{C65C3D0F-CA09-11D6-F2BD-1DA40157E9B6}"/>
          </ac:picMkLst>
        </pc:picChg>
      </pc:sldChg>
    </pc:docChg>
  </pc:docChgLst>
  <pc:docChgLst>
    <pc:chgData name="Perera, Uswaththa" userId="S::aspe232@uky.edu::b7d0ff1f-e776-4dff-aa0b-11c8e2bb6a8d" providerId="AD" clId="Web-{3A839930-602A-053D-BC9D-4FEF926B16CA}"/>
    <pc:docChg chg="addSld modSld">
      <pc:chgData name="Perera, Uswaththa" userId="S::aspe232@uky.edu::b7d0ff1f-e776-4dff-aa0b-11c8e2bb6a8d" providerId="AD" clId="Web-{3A839930-602A-053D-BC9D-4FEF926B16CA}" dt="2022-05-17T16:24:38.581" v="90" actId="1076"/>
      <pc:docMkLst>
        <pc:docMk/>
      </pc:docMkLst>
      <pc:sldChg chg="addSp delSp modSp add delAnim">
        <pc:chgData name="Perera, Uswaththa" userId="S::aspe232@uky.edu::b7d0ff1f-e776-4dff-aa0b-11c8e2bb6a8d" providerId="AD" clId="Web-{3A839930-602A-053D-BC9D-4FEF926B16CA}" dt="2022-05-17T16:24:38.581" v="90" actId="1076"/>
        <pc:sldMkLst>
          <pc:docMk/>
          <pc:sldMk cId="2741558112" sldId="1095"/>
        </pc:sldMkLst>
        <pc:spChg chg="del">
          <ac:chgData name="Perera, Uswaththa" userId="S::aspe232@uky.edu::b7d0ff1f-e776-4dff-aa0b-11c8e2bb6a8d" providerId="AD" clId="Web-{3A839930-602A-053D-BC9D-4FEF926B16CA}" dt="2022-05-17T16:15:10.983" v="27"/>
          <ac:spMkLst>
            <pc:docMk/>
            <pc:sldMk cId="2741558112" sldId="1095"/>
            <ac:spMk id="3" creationId="{91840B51-E4E6-4E28-BD9E-E6FDC1C56AAB}"/>
          </ac:spMkLst>
        </pc:spChg>
        <pc:spChg chg="add mod">
          <ac:chgData name="Perera, Uswaththa" userId="S::aspe232@uky.edu::b7d0ff1f-e776-4dff-aa0b-11c8e2bb6a8d" providerId="AD" clId="Web-{3A839930-602A-053D-BC9D-4FEF926B16CA}" dt="2022-05-17T16:24:38.581" v="90" actId="1076"/>
          <ac:spMkLst>
            <pc:docMk/>
            <pc:sldMk cId="2741558112" sldId="1095"/>
            <ac:spMk id="5" creationId="{FD22CD7D-9562-7D56-A832-086B42619550}"/>
          </ac:spMkLst>
        </pc:spChg>
        <pc:spChg chg="add mod">
          <ac:chgData name="Perera, Uswaththa" userId="S::aspe232@uky.edu::b7d0ff1f-e776-4dff-aa0b-11c8e2bb6a8d" providerId="AD" clId="Web-{3A839930-602A-053D-BC9D-4FEF926B16CA}" dt="2022-05-17T16:20:19.659" v="67" actId="1076"/>
          <ac:spMkLst>
            <pc:docMk/>
            <pc:sldMk cId="2741558112" sldId="1095"/>
            <ac:spMk id="7" creationId="{B37B9362-AEF8-D656-1692-385852C2A2A6}"/>
          </ac:spMkLst>
        </pc:spChg>
        <pc:spChg chg="add mod">
          <ac:chgData name="Perera, Uswaththa" userId="S::aspe232@uky.edu::b7d0ff1f-e776-4dff-aa0b-11c8e2bb6a8d" providerId="AD" clId="Web-{3A839930-602A-053D-BC9D-4FEF926B16CA}" dt="2022-05-17T16:21:14.521" v="78" actId="1076"/>
          <ac:spMkLst>
            <pc:docMk/>
            <pc:sldMk cId="2741558112" sldId="1095"/>
            <ac:spMk id="8" creationId="{9FFB0C66-868E-50C7-AA49-D26793ED953C}"/>
          </ac:spMkLst>
        </pc:spChg>
        <pc:spChg chg="mod">
          <ac:chgData name="Perera, Uswaththa" userId="S::aspe232@uky.edu::b7d0ff1f-e776-4dff-aa0b-11c8e2bb6a8d" providerId="AD" clId="Web-{3A839930-602A-053D-BC9D-4FEF926B16CA}" dt="2022-05-17T16:22:08.150" v="85" actId="20577"/>
          <ac:spMkLst>
            <pc:docMk/>
            <pc:sldMk cId="2741558112" sldId="1095"/>
            <ac:spMk id="42" creationId="{D3BF41D8-1C1A-4816-BB8D-539279DF6A3B}"/>
          </ac:spMkLst>
        </pc:spChg>
        <pc:spChg chg="del">
          <ac:chgData name="Perera, Uswaththa" userId="S::aspe232@uky.edu::b7d0ff1f-e776-4dff-aa0b-11c8e2bb6a8d" providerId="AD" clId="Web-{3A839930-602A-053D-BC9D-4FEF926B16CA}" dt="2022-05-17T16:15:09.296" v="26"/>
          <ac:spMkLst>
            <pc:docMk/>
            <pc:sldMk cId="2741558112" sldId="1095"/>
            <ac:spMk id="47" creationId="{ACCF1FB7-2A17-4042-8AE3-F202E865205B}"/>
          </ac:spMkLst>
        </pc:spChg>
        <pc:spChg chg="mod">
          <ac:chgData name="Perera, Uswaththa" userId="S::aspe232@uky.edu::b7d0ff1f-e776-4dff-aa0b-11c8e2bb6a8d" providerId="AD" clId="Web-{3A839930-602A-053D-BC9D-4FEF926B16CA}" dt="2022-05-17T16:13:19.305" v="19" actId="14100"/>
          <ac:spMkLst>
            <pc:docMk/>
            <pc:sldMk cId="2741558112" sldId="1095"/>
            <ac:spMk id="58" creationId="{29104B6B-E76A-4A74-A02E-58126B435442}"/>
          </ac:spMkLst>
        </pc:spChg>
        <pc:spChg chg="mod">
          <ac:chgData name="Perera, Uswaththa" userId="S::aspe232@uky.edu::b7d0ff1f-e776-4dff-aa0b-11c8e2bb6a8d" providerId="AD" clId="Web-{3A839930-602A-053D-BC9D-4FEF926B16CA}" dt="2022-05-17T16:13:32.368" v="22" actId="20577"/>
          <ac:spMkLst>
            <pc:docMk/>
            <pc:sldMk cId="2741558112" sldId="1095"/>
            <ac:spMk id="59" creationId="{B8FD6609-AC32-48FE-9471-A23E31AA78F5}"/>
          </ac:spMkLst>
        </pc:spChg>
        <pc:grpChg chg="del mod">
          <ac:chgData name="Perera, Uswaththa" userId="S::aspe232@uky.edu::b7d0ff1f-e776-4dff-aa0b-11c8e2bb6a8d" providerId="AD" clId="Web-{3A839930-602A-053D-BC9D-4FEF926B16CA}" dt="2022-05-17T16:13:46.806" v="24"/>
          <ac:grpSpMkLst>
            <pc:docMk/>
            <pc:sldMk cId="2741558112" sldId="1095"/>
            <ac:grpSpMk id="73" creationId="{0F6AB78F-E4FE-4ACB-950A-16EAE8328797}"/>
          </ac:grpSpMkLst>
        </pc:grpChg>
        <pc:picChg chg="add del mod">
          <ac:chgData name="Perera, Uswaththa" userId="S::aspe232@uky.edu::b7d0ff1f-e776-4dff-aa0b-11c8e2bb6a8d" providerId="AD" clId="Web-{3A839930-602A-053D-BC9D-4FEF926B16CA}" dt="2022-05-17T16:12:23.864" v="11"/>
          <ac:picMkLst>
            <pc:docMk/>
            <pc:sldMk cId="2741558112" sldId="1095"/>
            <ac:picMk id="2" creationId="{FCE98A91-C07C-B428-5B9A-085EA2B4ABAA}"/>
          </ac:picMkLst>
        </pc:picChg>
        <pc:picChg chg="add del mod">
          <ac:chgData name="Perera, Uswaththa" userId="S::aspe232@uky.edu::b7d0ff1f-e776-4dff-aa0b-11c8e2bb6a8d" providerId="AD" clId="Web-{3A839930-602A-053D-BC9D-4FEF926B16CA}" dt="2022-05-17T16:12:10.253" v="8"/>
          <ac:picMkLst>
            <pc:docMk/>
            <pc:sldMk cId="2741558112" sldId="1095"/>
            <ac:picMk id="4" creationId="{D81F4488-DE38-FC5C-DA2C-44C5F43CB559}"/>
          </ac:picMkLst>
        </pc:picChg>
        <pc:picChg chg="add mod">
          <ac:chgData name="Perera, Uswaththa" userId="S::aspe232@uky.edu::b7d0ff1f-e776-4dff-aa0b-11c8e2bb6a8d" providerId="AD" clId="Web-{3A839930-602A-053D-BC9D-4FEF926B16CA}" dt="2022-05-17T16:21:09.959" v="77" actId="1076"/>
          <ac:picMkLst>
            <pc:docMk/>
            <pc:sldMk cId="2741558112" sldId="1095"/>
            <ac:picMk id="6" creationId="{6183879D-9B72-44C4-790D-9F16F1A13F00}"/>
          </ac:picMkLst>
        </pc:picChg>
        <pc:cxnChg chg="del">
          <ac:chgData name="Perera, Uswaththa" userId="S::aspe232@uky.edu::b7d0ff1f-e776-4dff-aa0b-11c8e2bb6a8d" providerId="AD" clId="Web-{3A839930-602A-053D-BC9D-4FEF926B16CA}" dt="2022-05-17T16:21:31.772" v="79"/>
          <ac:cxnSpMkLst>
            <pc:docMk/>
            <pc:sldMk cId="2741558112" sldId="1095"/>
            <ac:cxnSpMk id="64" creationId="{E377D9C8-AE2E-48BA-B8DE-1197BF3A5A1C}"/>
          </ac:cxnSpMkLst>
        </pc:cxnChg>
      </pc:sldChg>
      <pc:sldMasterChg chg="addSldLayout">
        <pc:chgData name="Perera, Uswaththa" userId="S::aspe232@uky.edu::b7d0ff1f-e776-4dff-aa0b-11c8e2bb6a8d" providerId="AD" clId="Web-{3A839930-602A-053D-BC9D-4FEF926B16CA}" dt="2022-05-17T16:07:15.298" v="0"/>
        <pc:sldMasterMkLst>
          <pc:docMk/>
          <pc:sldMasterMk cId="1331874892" sldId="2147483677"/>
        </pc:sldMasterMkLst>
        <pc:sldLayoutChg chg="add">
          <pc:chgData name="Perera, Uswaththa" userId="S::aspe232@uky.edu::b7d0ff1f-e776-4dff-aa0b-11c8e2bb6a8d" providerId="AD" clId="Web-{3A839930-602A-053D-BC9D-4FEF926B16CA}" dt="2022-05-17T16:07:15.298" v="0"/>
          <pc:sldLayoutMkLst>
            <pc:docMk/>
            <pc:sldMasterMk cId="1331874892" sldId="2147483677"/>
            <pc:sldLayoutMk cId="3735712116" sldId="2147483689"/>
          </pc:sldLayoutMkLst>
        </pc:sldLayoutChg>
      </pc:sldMasterChg>
    </pc:docChg>
  </pc:docChgLst>
  <pc:docChgLst>
    <pc:chgData name="Duke, Rebekah A." userId="5b594cf2-1b65-42d0-abce-e08c1811e951" providerId="ADAL" clId="{BC83411D-19F7-4518-ABB1-3DC4E868E0AA}"/>
    <pc:docChg chg="undo redo custSel addSld delSld modSld sldOrd">
      <pc:chgData name="Duke, Rebekah A." userId="5b594cf2-1b65-42d0-abce-e08c1811e951" providerId="ADAL" clId="{BC83411D-19F7-4518-ABB1-3DC4E868E0AA}" dt="2022-05-17T14:39:23.477" v="342" actId="207"/>
      <pc:docMkLst>
        <pc:docMk/>
      </pc:docMkLst>
      <pc:sldChg chg="add">
        <pc:chgData name="Duke, Rebekah A." userId="5b594cf2-1b65-42d0-abce-e08c1811e951" providerId="ADAL" clId="{BC83411D-19F7-4518-ABB1-3DC4E868E0AA}" dt="2022-05-17T14:16:11.805" v="0"/>
        <pc:sldMkLst>
          <pc:docMk/>
          <pc:sldMk cId="3630311317" sldId="258"/>
        </pc:sldMkLst>
      </pc:sldChg>
      <pc:sldChg chg="modSp">
        <pc:chgData name="Duke, Rebekah A." userId="5b594cf2-1b65-42d0-abce-e08c1811e951" providerId="ADAL" clId="{BC83411D-19F7-4518-ABB1-3DC4E868E0AA}" dt="2022-05-17T14:20:37.849" v="41"/>
        <pc:sldMkLst>
          <pc:docMk/>
          <pc:sldMk cId="2649028970" sldId="278"/>
        </pc:sldMkLst>
        <pc:picChg chg="mod">
          <ac:chgData name="Duke, Rebekah A." userId="5b594cf2-1b65-42d0-abce-e08c1811e951" providerId="ADAL" clId="{BC83411D-19F7-4518-ABB1-3DC4E868E0AA}" dt="2022-05-17T14:20:37.849" v="41"/>
          <ac:picMkLst>
            <pc:docMk/>
            <pc:sldMk cId="2649028970" sldId="278"/>
            <ac:picMk id="4" creationId="{60E4CB03-1CDF-39D9-8EBB-6CE3B0414D9A}"/>
          </ac:picMkLst>
        </pc:picChg>
      </pc:sldChg>
      <pc:sldChg chg="add">
        <pc:chgData name="Duke, Rebekah A." userId="5b594cf2-1b65-42d0-abce-e08c1811e951" providerId="ADAL" clId="{BC83411D-19F7-4518-ABB1-3DC4E868E0AA}" dt="2022-05-17T14:16:11.805" v="0"/>
        <pc:sldMkLst>
          <pc:docMk/>
          <pc:sldMk cId="2489977041" sldId="1086"/>
        </pc:sldMkLst>
      </pc:sldChg>
      <pc:sldChg chg="addSp delSp modSp new del mod setBg delDesignElem">
        <pc:chgData name="Duke, Rebekah A." userId="5b594cf2-1b65-42d0-abce-e08c1811e951" providerId="ADAL" clId="{BC83411D-19F7-4518-ABB1-3DC4E868E0AA}" dt="2022-05-17T14:37:29.871" v="316" actId="47"/>
        <pc:sldMkLst>
          <pc:docMk/>
          <pc:sldMk cId="2949951119" sldId="1087"/>
        </pc:sldMkLst>
        <pc:spChg chg="mod">
          <ac:chgData name="Duke, Rebekah A." userId="5b594cf2-1b65-42d0-abce-e08c1811e951" providerId="ADAL" clId="{BC83411D-19F7-4518-ABB1-3DC4E868E0AA}" dt="2022-05-17T14:29:17.891" v="196" actId="26606"/>
          <ac:spMkLst>
            <pc:docMk/>
            <pc:sldMk cId="2949951119" sldId="1087"/>
            <ac:spMk id="2" creationId="{4C214F9A-0006-5BB2-088B-0FC6CF9391BB}"/>
          </ac:spMkLst>
        </pc:spChg>
        <pc:spChg chg="del">
          <ac:chgData name="Duke, Rebekah A." userId="5b594cf2-1b65-42d0-abce-e08c1811e951" providerId="ADAL" clId="{BC83411D-19F7-4518-ABB1-3DC4E868E0AA}" dt="2022-05-17T14:20:04.418" v="36" actId="478"/>
          <ac:spMkLst>
            <pc:docMk/>
            <pc:sldMk cId="2949951119" sldId="1087"/>
            <ac:spMk id="3" creationId="{1ECB61DD-3BB7-C6AF-CFB6-0DF9331FFD62}"/>
          </ac:spMkLst>
        </pc:spChg>
        <pc:spChg chg="add del">
          <ac:chgData name="Duke, Rebekah A." userId="5b594cf2-1b65-42d0-abce-e08c1811e951" providerId="ADAL" clId="{BC83411D-19F7-4518-ABB1-3DC4E868E0AA}" dt="2022-05-17T14:21:11.858" v="47" actId="26606"/>
          <ac:spMkLst>
            <pc:docMk/>
            <pc:sldMk cId="2949951119" sldId="1087"/>
            <ac:spMk id="4" creationId="{A8DB9CD9-59B1-4D73-BC4C-98796A48EF9B}"/>
          </ac:spMkLst>
        </pc:spChg>
        <pc:spChg chg="add del">
          <ac:chgData name="Duke, Rebekah A." userId="5b594cf2-1b65-42d0-abce-e08c1811e951" providerId="ADAL" clId="{BC83411D-19F7-4518-ABB1-3DC4E868E0AA}" dt="2022-05-17T14:21:11.858" v="47" actId="26606"/>
          <ac:spMkLst>
            <pc:docMk/>
            <pc:sldMk cId="2949951119" sldId="1087"/>
            <ac:spMk id="5" creationId="{8874A6A9-41FF-4E33-AFA8-F9F81436A59E}"/>
          </ac:spMkLst>
        </pc:spChg>
        <pc:spChg chg="add del">
          <ac:chgData name="Duke, Rebekah A." userId="5b594cf2-1b65-42d0-abce-e08c1811e951" providerId="ADAL" clId="{BC83411D-19F7-4518-ABB1-3DC4E868E0AA}" dt="2022-05-17T14:20:57.656" v="44"/>
          <ac:spMkLst>
            <pc:docMk/>
            <pc:sldMk cId="2949951119" sldId="1087"/>
            <ac:spMk id="7" creationId="{A8DB9CD9-59B1-4D73-BC4C-98796A48EF9B}"/>
          </ac:spMkLst>
        </pc:spChg>
        <pc:spChg chg="add del">
          <ac:chgData name="Duke, Rebekah A." userId="5b594cf2-1b65-42d0-abce-e08c1811e951" providerId="ADAL" clId="{BC83411D-19F7-4518-ABB1-3DC4E868E0AA}" dt="2022-05-17T14:21:27.696" v="51" actId="26606"/>
          <ac:spMkLst>
            <pc:docMk/>
            <pc:sldMk cId="2949951119" sldId="1087"/>
            <ac:spMk id="8" creationId="{87CC2527-562A-4F69-B487-4371E5B243E7}"/>
          </ac:spMkLst>
        </pc:spChg>
        <pc:spChg chg="add del">
          <ac:chgData name="Duke, Rebekah A." userId="5b594cf2-1b65-42d0-abce-e08c1811e951" providerId="ADAL" clId="{BC83411D-19F7-4518-ABB1-3DC4E868E0AA}" dt="2022-05-17T14:20:57.656" v="44"/>
          <ac:spMkLst>
            <pc:docMk/>
            <pc:sldMk cId="2949951119" sldId="1087"/>
            <ac:spMk id="9" creationId="{8874A6A9-41FF-4E33-AFA8-F9F81436A59E}"/>
          </ac:spMkLst>
        </pc:spChg>
        <pc:spChg chg="add del">
          <ac:chgData name="Duke, Rebekah A." userId="5b594cf2-1b65-42d0-abce-e08c1811e951" providerId="ADAL" clId="{BC83411D-19F7-4518-ABB1-3DC4E868E0AA}" dt="2022-05-17T14:21:26.252" v="49" actId="26606"/>
          <ac:spMkLst>
            <pc:docMk/>
            <pc:sldMk cId="2949951119" sldId="1087"/>
            <ac:spMk id="25" creationId="{A3363022-C969-41E9-8EB2-E4C94908C1FA}"/>
          </ac:spMkLst>
        </pc:spChg>
        <pc:spChg chg="add del">
          <ac:chgData name="Duke, Rebekah A." userId="5b594cf2-1b65-42d0-abce-e08c1811e951" providerId="ADAL" clId="{BC83411D-19F7-4518-ABB1-3DC4E868E0AA}" dt="2022-05-17T14:21:26.252" v="49" actId="26606"/>
          <ac:spMkLst>
            <pc:docMk/>
            <pc:sldMk cId="2949951119" sldId="1087"/>
            <ac:spMk id="26" creationId="{8D1AD6B3-BE88-4CEB-BA17-790657CC4729}"/>
          </ac:spMkLst>
        </pc:spChg>
        <pc:spChg chg="add del">
          <ac:chgData name="Duke, Rebekah A." userId="5b594cf2-1b65-42d0-abce-e08c1811e951" providerId="ADAL" clId="{BC83411D-19F7-4518-ABB1-3DC4E868E0AA}" dt="2022-05-17T14:25:57.733" v="136" actId="26606"/>
          <ac:spMkLst>
            <pc:docMk/>
            <pc:sldMk cId="2949951119" sldId="1087"/>
            <ac:spMk id="35" creationId="{23D09407-53BC-485E-B4CE-BC5E4FC4B25B}"/>
          </ac:spMkLst>
        </pc:spChg>
        <pc:spChg chg="add del">
          <ac:chgData name="Duke, Rebekah A." userId="5b594cf2-1b65-42d0-abce-e08c1811e951" providerId="ADAL" clId="{BC83411D-19F7-4518-ABB1-3DC4E868E0AA}" dt="2022-05-17T14:25:57.733" v="136" actId="26606"/>
          <ac:spMkLst>
            <pc:docMk/>
            <pc:sldMk cId="2949951119" sldId="1087"/>
            <ac:spMk id="36" creationId="{921DB988-49FC-4608-B0A2-E2F3A4019041}"/>
          </ac:spMkLst>
        </pc:spChg>
        <pc:spChg chg="add del">
          <ac:chgData name="Duke, Rebekah A." userId="5b594cf2-1b65-42d0-abce-e08c1811e951" providerId="ADAL" clId="{BC83411D-19F7-4518-ABB1-3DC4E868E0AA}" dt="2022-05-17T14:26:20.697" v="140" actId="26606"/>
          <ac:spMkLst>
            <pc:docMk/>
            <pc:sldMk cId="2949951119" sldId="1087"/>
            <ac:spMk id="50" creationId="{1ED8053C-AF28-403A-90F2-67A100EDECE4}"/>
          </ac:spMkLst>
        </pc:spChg>
        <pc:spChg chg="add del">
          <ac:chgData name="Duke, Rebekah A." userId="5b594cf2-1b65-42d0-abce-e08c1811e951" providerId="ADAL" clId="{BC83411D-19F7-4518-ABB1-3DC4E868E0AA}" dt="2022-05-17T14:26:20.697" v="140" actId="26606"/>
          <ac:spMkLst>
            <pc:docMk/>
            <pc:sldMk cId="2949951119" sldId="1087"/>
            <ac:spMk id="52" creationId="{10BCDCE7-03A4-438B-9B4A-0F5E37C4C1AF}"/>
          </ac:spMkLst>
        </pc:spChg>
        <pc:spChg chg="add del">
          <ac:chgData name="Duke, Rebekah A." userId="5b594cf2-1b65-42d0-abce-e08c1811e951" providerId="ADAL" clId="{BC83411D-19F7-4518-ABB1-3DC4E868E0AA}" dt="2022-05-17T14:29:17.891" v="196" actId="26606"/>
          <ac:spMkLst>
            <pc:docMk/>
            <pc:sldMk cId="2949951119" sldId="1087"/>
            <ac:spMk id="57" creationId="{3E443FD7-A66B-4AA0-872D-B088B9BC5F17}"/>
          </ac:spMkLst>
        </pc:spChg>
        <pc:spChg chg="add del">
          <ac:chgData name="Duke, Rebekah A." userId="5b594cf2-1b65-42d0-abce-e08c1811e951" providerId="ADAL" clId="{BC83411D-19F7-4518-ABB1-3DC4E868E0AA}" dt="2022-05-17T14:29:17.891" v="196" actId="26606"/>
          <ac:spMkLst>
            <pc:docMk/>
            <pc:sldMk cId="2949951119" sldId="1087"/>
            <ac:spMk id="59" creationId="{C04BE0EF-3561-49B4-9A29-F283168A91C7}"/>
          </ac:spMkLst>
        </pc:spChg>
        <pc:spChg chg="add">
          <ac:chgData name="Duke, Rebekah A." userId="5b594cf2-1b65-42d0-abce-e08c1811e951" providerId="ADAL" clId="{BC83411D-19F7-4518-ABB1-3DC4E868E0AA}" dt="2022-05-17T14:29:17.891" v="196" actId="26606"/>
          <ac:spMkLst>
            <pc:docMk/>
            <pc:sldMk cId="2949951119" sldId="1087"/>
            <ac:spMk id="64" creationId="{16F9E488-0718-4E1E-9D12-26779F606252}"/>
          </ac:spMkLst>
        </pc:spChg>
        <pc:spChg chg="add">
          <ac:chgData name="Duke, Rebekah A." userId="5b594cf2-1b65-42d0-abce-e08c1811e951" providerId="ADAL" clId="{BC83411D-19F7-4518-ABB1-3DC4E868E0AA}" dt="2022-05-17T14:29:17.891" v="196" actId="26606"/>
          <ac:spMkLst>
            <pc:docMk/>
            <pc:sldMk cId="2949951119" sldId="1087"/>
            <ac:spMk id="66" creationId="{D20AEB5B-DFC7-42B4-9FAA-6B95E01D0FCE}"/>
          </ac:spMkLst>
        </pc:spChg>
        <pc:grpChg chg="add del">
          <ac:chgData name="Duke, Rebekah A." userId="5b594cf2-1b65-42d0-abce-e08c1811e951" providerId="ADAL" clId="{BC83411D-19F7-4518-ABB1-3DC4E868E0AA}" dt="2022-05-17T14:21:11.858" v="47" actId="26606"/>
          <ac:grpSpMkLst>
            <pc:docMk/>
            <pc:sldMk cId="2949951119" sldId="1087"/>
            <ac:grpSpMk id="6" creationId="{721D730E-1F97-4071-B143-B05E6D2599BC}"/>
          </ac:grpSpMkLst>
        </pc:grpChg>
        <pc:grpChg chg="add del">
          <ac:chgData name="Duke, Rebekah A." userId="5b594cf2-1b65-42d0-abce-e08c1811e951" providerId="ADAL" clId="{BC83411D-19F7-4518-ABB1-3DC4E868E0AA}" dt="2022-05-17T14:20:57.656" v="44"/>
          <ac:grpSpMkLst>
            <pc:docMk/>
            <pc:sldMk cId="2949951119" sldId="1087"/>
            <ac:grpSpMk id="11" creationId="{721D730E-1F97-4071-B143-B05E6D2599BC}"/>
          </ac:grpSpMkLst>
        </pc:grpChg>
        <pc:grpChg chg="add del">
          <ac:chgData name="Duke, Rebekah A." userId="5b594cf2-1b65-42d0-abce-e08c1811e951" providerId="ADAL" clId="{BC83411D-19F7-4518-ABB1-3DC4E868E0AA}" dt="2022-05-17T14:25:57.733" v="136" actId="26606"/>
          <ac:grpSpMkLst>
            <pc:docMk/>
            <pc:sldMk cId="2949951119" sldId="1087"/>
            <ac:grpSpMk id="19" creationId="{383C2651-AE0C-4AE4-8725-E2F9414FE219}"/>
          </ac:grpSpMkLst>
        </pc:grpChg>
        <pc:grpChg chg="add del">
          <ac:chgData name="Duke, Rebekah A." userId="5b594cf2-1b65-42d0-abce-e08c1811e951" providerId="ADAL" clId="{BC83411D-19F7-4518-ABB1-3DC4E868E0AA}" dt="2022-05-17T14:21:26.252" v="49" actId="26606"/>
          <ac:grpSpMkLst>
            <pc:docMk/>
            <pc:sldMk cId="2949951119" sldId="1087"/>
            <ac:grpSpMk id="28" creationId="{89D1390B-7E13-4B4F-9CB2-391063412E54}"/>
          </ac:grpSpMkLst>
        </pc:grpChg>
        <pc:grpChg chg="add del">
          <ac:chgData name="Duke, Rebekah A." userId="5b594cf2-1b65-42d0-abce-e08c1811e951" providerId="ADAL" clId="{BC83411D-19F7-4518-ABB1-3DC4E868E0AA}" dt="2022-05-17T14:25:57.733" v="136" actId="26606"/>
          <ac:grpSpMkLst>
            <pc:docMk/>
            <pc:sldMk cId="2949951119" sldId="1087"/>
            <ac:grpSpMk id="37" creationId="{E9B930FD-8671-4C4C-ADCF-73AC1D0CD417}"/>
          </ac:grpSpMkLst>
        </pc:grpChg>
        <pc:grpChg chg="add">
          <ac:chgData name="Duke, Rebekah A." userId="5b594cf2-1b65-42d0-abce-e08c1811e951" providerId="ADAL" clId="{BC83411D-19F7-4518-ABB1-3DC4E868E0AA}" dt="2022-05-17T14:29:17.891" v="196" actId="26606"/>
          <ac:grpSpMkLst>
            <pc:docMk/>
            <pc:sldMk cId="2949951119" sldId="1087"/>
            <ac:grpSpMk id="68" creationId="{64B93721-934F-4F1E-A868-0B2BA110D3B5}"/>
          </ac:grpSpMkLst>
        </pc:grpChg>
        <pc:picChg chg="add del">
          <ac:chgData name="Duke, Rebekah A." userId="5b594cf2-1b65-42d0-abce-e08c1811e951" providerId="ADAL" clId="{BC83411D-19F7-4518-ABB1-3DC4E868E0AA}" dt="2022-05-17T14:21:26.252" v="49" actId="26606"/>
          <ac:picMkLst>
            <pc:docMk/>
            <pc:sldMk cId="2949951119" sldId="1087"/>
            <ac:picMk id="27" creationId="{1800E025-A0BD-B361-BB05-BCF72605765F}"/>
          </ac:picMkLst>
        </pc:picChg>
        <pc:picChg chg="add del mod ord">
          <ac:chgData name="Duke, Rebekah A." userId="5b594cf2-1b65-42d0-abce-e08c1811e951" providerId="ADAL" clId="{BC83411D-19F7-4518-ABB1-3DC4E868E0AA}" dt="2022-05-17T14:26:18.469" v="139" actId="478"/>
          <ac:picMkLst>
            <pc:docMk/>
            <pc:sldMk cId="2949951119" sldId="1087"/>
            <ac:picMk id="32" creationId="{7F0BC9F8-A1B9-970E-C31D-4A8BA6192B3F}"/>
          </ac:picMkLst>
        </pc:picChg>
        <pc:picChg chg="add del">
          <ac:chgData name="Duke, Rebekah A." userId="5b594cf2-1b65-42d0-abce-e08c1811e951" providerId="ADAL" clId="{BC83411D-19F7-4518-ABB1-3DC4E868E0AA}" dt="2022-05-17T14:21:27.696" v="51" actId="26606"/>
          <ac:picMkLst>
            <pc:docMk/>
            <pc:sldMk cId="2949951119" sldId="1087"/>
            <ac:picMk id="33" creationId="{40E86CFE-36E4-FB6D-557F-04C848A9D427}"/>
          </ac:picMkLst>
        </pc:picChg>
        <pc:picChg chg="add del">
          <ac:chgData name="Duke, Rebekah A." userId="5b594cf2-1b65-42d0-abce-e08c1811e951" providerId="ADAL" clId="{BC83411D-19F7-4518-ABB1-3DC4E868E0AA}" dt="2022-05-17T14:25:46.458" v="132" actId="478"/>
          <ac:picMkLst>
            <pc:docMk/>
            <pc:sldMk cId="2949951119" sldId="1087"/>
            <ac:picMk id="42" creationId="{2A9ACF3C-1F2E-F17C-B4FB-54946A6EF089}"/>
          </ac:picMkLst>
        </pc:picChg>
        <pc:picChg chg="add del mod">
          <ac:chgData name="Duke, Rebekah A." userId="5b594cf2-1b65-42d0-abce-e08c1811e951" providerId="ADAL" clId="{BC83411D-19F7-4518-ABB1-3DC4E868E0AA}" dt="2022-05-17T14:25:50.495" v="135" actId="478"/>
          <ac:picMkLst>
            <pc:docMk/>
            <pc:sldMk cId="2949951119" sldId="1087"/>
            <ac:picMk id="43" creationId="{F2679B78-BDED-B95D-8626-5AEA700B3DDD}"/>
          </ac:picMkLst>
        </pc:picChg>
        <pc:picChg chg="add del mod">
          <ac:chgData name="Duke, Rebekah A." userId="5b594cf2-1b65-42d0-abce-e08c1811e951" providerId="ADAL" clId="{BC83411D-19F7-4518-ABB1-3DC4E868E0AA}" dt="2022-05-17T14:28:41.374" v="163" actId="478"/>
          <ac:picMkLst>
            <pc:docMk/>
            <pc:sldMk cId="2949951119" sldId="1087"/>
            <ac:picMk id="45" creationId="{5C8CEA42-1712-A755-28D0-682DB3D1D57F}"/>
          </ac:picMkLst>
        </pc:picChg>
        <pc:picChg chg="add mod">
          <ac:chgData name="Duke, Rebekah A." userId="5b594cf2-1b65-42d0-abce-e08c1811e951" providerId="ADAL" clId="{BC83411D-19F7-4518-ABB1-3DC4E868E0AA}" dt="2022-05-17T14:33:41.214" v="236" actId="1076"/>
          <ac:picMkLst>
            <pc:docMk/>
            <pc:sldMk cId="2949951119" sldId="1087"/>
            <ac:picMk id="47" creationId="{DABD802D-0CE1-1119-370C-FAAA76062A86}"/>
          </ac:picMkLst>
        </pc:picChg>
        <pc:picChg chg="add del mod">
          <ac:chgData name="Duke, Rebekah A." userId="5b594cf2-1b65-42d0-abce-e08c1811e951" providerId="ADAL" clId="{BC83411D-19F7-4518-ABB1-3DC4E868E0AA}" dt="2022-05-17T14:33:38.685" v="235" actId="478"/>
          <ac:picMkLst>
            <pc:docMk/>
            <pc:sldMk cId="2949951119" sldId="1087"/>
            <ac:picMk id="49" creationId="{9CF553EF-AE23-F4D9-506C-F46BC1DD0728}"/>
          </ac:picMkLst>
        </pc:picChg>
        <pc:picChg chg="add del mod">
          <ac:chgData name="Duke, Rebekah A." userId="5b594cf2-1b65-42d0-abce-e08c1811e951" providerId="ADAL" clId="{BC83411D-19F7-4518-ABB1-3DC4E868E0AA}" dt="2022-05-17T14:33:34.556" v="233" actId="478"/>
          <ac:picMkLst>
            <pc:docMk/>
            <pc:sldMk cId="2949951119" sldId="1087"/>
            <ac:picMk id="53" creationId="{36A25A8B-117E-903E-97E7-550F079BEB91}"/>
          </ac:picMkLst>
        </pc:picChg>
        <pc:cxnChg chg="add del">
          <ac:chgData name="Duke, Rebekah A." userId="5b594cf2-1b65-42d0-abce-e08c1811e951" providerId="ADAL" clId="{BC83411D-19F7-4518-ABB1-3DC4E868E0AA}" dt="2022-05-17T14:21:27.696" v="51" actId="26606"/>
          <ac:cxnSpMkLst>
            <pc:docMk/>
            <pc:sldMk cId="2949951119" sldId="1087"/>
            <ac:cxnSpMk id="10" creationId="{BCDAEC91-5BCE-4B55-9CC0-43EF94CB734B}"/>
          </ac:cxnSpMkLst>
        </pc:cxnChg>
      </pc:sldChg>
      <pc:sldChg chg="addSp delSp modSp add mod ord setBg delDesignElem">
        <pc:chgData name="Duke, Rebekah A." userId="5b594cf2-1b65-42d0-abce-e08c1811e951" providerId="ADAL" clId="{BC83411D-19F7-4518-ABB1-3DC4E868E0AA}" dt="2022-05-17T14:24:46.533" v="129" actId="207"/>
        <pc:sldMkLst>
          <pc:docMk/>
          <pc:sldMk cId="1175497629" sldId="1088"/>
        </pc:sldMkLst>
        <pc:spChg chg="mod">
          <ac:chgData name="Duke, Rebekah A." userId="5b594cf2-1b65-42d0-abce-e08c1811e951" providerId="ADAL" clId="{BC83411D-19F7-4518-ABB1-3DC4E868E0AA}" dt="2022-05-17T14:24:46.533" v="129" actId="207"/>
          <ac:spMkLst>
            <pc:docMk/>
            <pc:sldMk cId="1175497629" sldId="1088"/>
            <ac:spMk id="2" creationId="{4C214F9A-0006-5BB2-088B-0FC6CF9391BB}"/>
          </ac:spMkLst>
        </pc:spChg>
        <pc:spChg chg="del">
          <ac:chgData name="Duke, Rebekah A." userId="5b594cf2-1b65-42d0-abce-e08c1811e951" providerId="ADAL" clId="{BC83411D-19F7-4518-ABB1-3DC4E868E0AA}" dt="2022-05-17T14:22:25.950" v="76"/>
          <ac:spMkLst>
            <pc:docMk/>
            <pc:sldMk cId="1175497629" sldId="1088"/>
            <ac:spMk id="35" creationId="{23D09407-53BC-485E-B4CE-BC5E4FC4B25B}"/>
          </ac:spMkLst>
        </pc:spChg>
        <pc:spChg chg="del">
          <ac:chgData name="Duke, Rebekah A." userId="5b594cf2-1b65-42d0-abce-e08c1811e951" providerId="ADAL" clId="{BC83411D-19F7-4518-ABB1-3DC4E868E0AA}" dt="2022-05-17T14:22:25.950" v="76"/>
          <ac:spMkLst>
            <pc:docMk/>
            <pc:sldMk cId="1175497629" sldId="1088"/>
            <ac:spMk id="36" creationId="{921DB988-49FC-4608-B0A2-E2F3A4019041}"/>
          </ac:spMkLst>
        </pc:spChg>
        <pc:spChg chg="add del">
          <ac:chgData name="Duke, Rebekah A." userId="5b594cf2-1b65-42d0-abce-e08c1811e951" providerId="ADAL" clId="{BC83411D-19F7-4518-ABB1-3DC4E868E0AA}" dt="2022-05-17T14:22:46.462" v="83" actId="26606"/>
          <ac:spMkLst>
            <pc:docMk/>
            <pc:sldMk cId="1175497629" sldId="1088"/>
            <ac:spMk id="47" creationId="{1ED8053C-AF28-403A-90F2-67A100EDECE4}"/>
          </ac:spMkLst>
        </pc:spChg>
        <pc:spChg chg="add del">
          <ac:chgData name="Duke, Rebekah A." userId="5b594cf2-1b65-42d0-abce-e08c1811e951" providerId="ADAL" clId="{BC83411D-19F7-4518-ABB1-3DC4E868E0AA}" dt="2022-05-17T14:22:46.462" v="83" actId="26606"/>
          <ac:spMkLst>
            <pc:docMk/>
            <pc:sldMk cId="1175497629" sldId="1088"/>
            <ac:spMk id="49" creationId="{10BCDCE7-03A4-438B-9B4A-0F5E37C4C1AF}"/>
          </ac:spMkLst>
        </pc:spChg>
        <pc:spChg chg="add del">
          <ac:chgData name="Duke, Rebekah A." userId="5b594cf2-1b65-42d0-abce-e08c1811e951" providerId="ADAL" clId="{BC83411D-19F7-4518-ABB1-3DC4E868E0AA}" dt="2022-05-17T14:24:03.376" v="89" actId="26606"/>
          <ac:spMkLst>
            <pc:docMk/>
            <pc:sldMk cId="1175497629" sldId="1088"/>
            <ac:spMk id="54" creationId="{3E443FD7-A66B-4AA0-872D-B088B9BC5F17}"/>
          </ac:spMkLst>
        </pc:spChg>
        <pc:spChg chg="add del">
          <ac:chgData name="Duke, Rebekah A." userId="5b594cf2-1b65-42d0-abce-e08c1811e951" providerId="ADAL" clId="{BC83411D-19F7-4518-ABB1-3DC4E868E0AA}" dt="2022-05-17T14:24:03.376" v="89" actId="26606"/>
          <ac:spMkLst>
            <pc:docMk/>
            <pc:sldMk cId="1175497629" sldId="1088"/>
            <ac:spMk id="56" creationId="{C04BE0EF-3561-49B4-9A29-F283168A91C7}"/>
          </ac:spMkLst>
        </pc:spChg>
        <pc:spChg chg="add">
          <ac:chgData name="Duke, Rebekah A." userId="5b594cf2-1b65-42d0-abce-e08c1811e951" providerId="ADAL" clId="{BC83411D-19F7-4518-ABB1-3DC4E868E0AA}" dt="2022-05-17T14:24:03.376" v="89" actId="26606"/>
          <ac:spMkLst>
            <pc:docMk/>
            <pc:sldMk cId="1175497629" sldId="1088"/>
            <ac:spMk id="61" creationId="{1ED8053C-AF28-403A-90F2-67A100EDECE4}"/>
          </ac:spMkLst>
        </pc:spChg>
        <pc:spChg chg="add">
          <ac:chgData name="Duke, Rebekah A." userId="5b594cf2-1b65-42d0-abce-e08c1811e951" providerId="ADAL" clId="{BC83411D-19F7-4518-ABB1-3DC4E868E0AA}" dt="2022-05-17T14:24:03.376" v="89" actId="26606"/>
          <ac:spMkLst>
            <pc:docMk/>
            <pc:sldMk cId="1175497629" sldId="1088"/>
            <ac:spMk id="63" creationId="{F588A414-617F-4601-9AE3-621229A34D81}"/>
          </ac:spMkLst>
        </pc:spChg>
        <pc:grpChg chg="del">
          <ac:chgData name="Duke, Rebekah A." userId="5b594cf2-1b65-42d0-abce-e08c1811e951" providerId="ADAL" clId="{BC83411D-19F7-4518-ABB1-3DC4E868E0AA}" dt="2022-05-17T14:22:25.950" v="76"/>
          <ac:grpSpMkLst>
            <pc:docMk/>
            <pc:sldMk cId="1175497629" sldId="1088"/>
            <ac:grpSpMk id="19" creationId="{383C2651-AE0C-4AE4-8725-E2F9414FE219}"/>
          </ac:grpSpMkLst>
        </pc:grpChg>
        <pc:grpChg chg="del">
          <ac:chgData name="Duke, Rebekah A." userId="5b594cf2-1b65-42d0-abce-e08c1811e951" providerId="ADAL" clId="{BC83411D-19F7-4518-ABB1-3DC4E868E0AA}" dt="2022-05-17T14:22:25.950" v="76"/>
          <ac:grpSpMkLst>
            <pc:docMk/>
            <pc:sldMk cId="1175497629" sldId="1088"/>
            <ac:grpSpMk id="37" creationId="{E9B930FD-8671-4C4C-ADCF-73AC1D0CD417}"/>
          </ac:grpSpMkLst>
        </pc:grpChg>
        <pc:picChg chg="add del mod">
          <ac:chgData name="Duke, Rebekah A." userId="5b594cf2-1b65-42d0-abce-e08c1811e951" providerId="ADAL" clId="{BC83411D-19F7-4518-ABB1-3DC4E868E0AA}" dt="2022-05-17T14:23:53.606" v="88" actId="478"/>
          <ac:picMkLst>
            <pc:docMk/>
            <pc:sldMk cId="1175497629" sldId="1088"/>
            <ac:picMk id="4" creationId="{C547797B-4831-E38C-DEC1-623DE9940BC0}"/>
          </ac:picMkLst>
        </pc:picChg>
        <pc:picChg chg="add mod ord">
          <ac:chgData name="Duke, Rebekah A." userId="5b594cf2-1b65-42d0-abce-e08c1811e951" providerId="ADAL" clId="{BC83411D-19F7-4518-ABB1-3DC4E868E0AA}" dt="2022-05-17T14:24:15.002" v="90" actId="207"/>
          <ac:picMkLst>
            <pc:docMk/>
            <pc:sldMk cId="1175497629" sldId="1088"/>
            <ac:picMk id="6" creationId="{36019257-9075-0A6A-B4D5-2E5D7FC8BC25}"/>
          </ac:picMkLst>
        </pc:picChg>
        <pc:picChg chg="add mod ord">
          <ac:chgData name="Duke, Rebekah A." userId="5b594cf2-1b65-42d0-abce-e08c1811e951" providerId="ADAL" clId="{BC83411D-19F7-4518-ABB1-3DC4E868E0AA}" dt="2022-05-17T14:24:15.002" v="90" actId="207"/>
          <ac:picMkLst>
            <pc:docMk/>
            <pc:sldMk cId="1175497629" sldId="1088"/>
            <ac:picMk id="8" creationId="{1E4B1AE4-6E27-B54F-D683-CADC3197B960}"/>
          </ac:picMkLst>
        </pc:picChg>
        <pc:picChg chg="add mod">
          <ac:chgData name="Duke, Rebekah A." userId="5b594cf2-1b65-42d0-abce-e08c1811e951" providerId="ADAL" clId="{BC83411D-19F7-4518-ABB1-3DC4E868E0AA}" dt="2022-05-17T14:24:15.002" v="90" actId="207"/>
          <ac:picMkLst>
            <pc:docMk/>
            <pc:sldMk cId="1175497629" sldId="1088"/>
            <ac:picMk id="10" creationId="{D68F184C-FD8A-7DD8-63C0-F7D0D34005BB}"/>
          </ac:picMkLst>
        </pc:picChg>
        <pc:picChg chg="add del mod">
          <ac:chgData name="Duke, Rebekah A." userId="5b594cf2-1b65-42d0-abce-e08c1811e951" providerId="ADAL" clId="{BC83411D-19F7-4518-ABB1-3DC4E868E0AA}" dt="2022-05-17T14:23:51.312" v="87" actId="478"/>
          <ac:picMkLst>
            <pc:docMk/>
            <pc:sldMk cId="1175497629" sldId="1088"/>
            <ac:picMk id="16" creationId="{AB7E984C-CEFE-0336-8777-778481F3F162}"/>
          </ac:picMkLst>
        </pc:picChg>
        <pc:picChg chg="del mod ord">
          <ac:chgData name="Duke, Rebekah A." userId="5b594cf2-1b65-42d0-abce-e08c1811e951" providerId="ADAL" clId="{BC83411D-19F7-4518-ABB1-3DC4E868E0AA}" dt="2022-05-17T14:22:45.138" v="82" actId="478"/>
          <ac:picMkLst>
            <pc:docMk/>
            <pc:sldMk cId="1175497629" sldId="1088"/>
            <ac:picMk id="42" creationId="{2A9ACF3C-1F2E-F17C-B4FB-54946A6EF089}"/>
          </ac:picMkLst>
        </pc:picChg>
      </pc:sldChg>
      <pc:sldChg chg="addSp delSp modSp add mod setBg delDesignElem">
        <pc:chgData name="Duke, Rebekah A." userId="5b594cf2-1b65-42d0-abce-e08c1811e951" providerId="ADAL" clId="{BC83411D-19F7-4518-ABB1-3DC4E868E0AA}" dt="2022-05-17T14:39:00.384" v="335" actId="1076"/>
        <pc:sldMkLst>
          <pc:docMk/>
          <pc:sldMk cId="3643557633" sldId="1089"/>
        </pc:sldMkLst>
        <pc:spChg chg="mod ord">
          <ac:chgData name="Duke, Rebekah A." userId="5b594cf2-1b65-42d0-abce-e08c1811e951" providerId="ADAL" clId="{BC83411D-19F7-4518-ABB1-3DC4E868E0AA}" dt="2022-05-17T14:38:41.345" v="322" actId="26606"/>
          <ac:spMkLst>
            <pc:docMk/>
            <pc:sldMk cId="3643557633" sldId="1089"/>
            <ac:spMk id="2" creationId="{4C214F9A-0006-5BB2-088B-0FC6CF9391BB}"/>
          </ac:spMkLst>
        </pc:spChg>
        <pc:spChg chg="add del">
          <ac:chgData name="Duke, Rebekah A." userId="5b594cf2-1b65-42d0-abce-e08c1811e951" providerId="ADAL" clId="{BC83411D-19F7-4518-ABB1-3DC4E868E0AA}" dt="2022-05-17T14:32:29.544" v="216" actId="26606"/>
          <ac:spMkLst>
            <pc:docMk/>
            <pc:sldMk cId="3643557633" sldId="1089"/>
            <ac:spMk id="8" creationId="{C475749F-F487-4EFB-ABC7-C1359590EB76}"/>
          </ac:spMkLst>
        </pc:spChg>
        <pc:spChg chg="add del">
          <ac:chgData name="Duke, Rebekah A." userId="5b594cf2-1b65-42d0-abce-e08c1811e951" providerId="ADAL" clId="{BC83411D-19F7-4518-ABB1-3DC4E868E0AA}" dt="2022-05-17T14:32:22.276" v="210" actId="26606"/>
          <ac:spMkLst>
            <pc:docMk/>
            <pc:sldMk cId="3643557633" sldId="1089"/>
            <ac:spMk id="13" creationId="{C475749F-F487-4EFB-ABC7-C1359590EB76}"/>
          </ac:spMkLst>
        </pc:spChg>
        <pc:spChg chg="add">
          <ac:chgData name="Duke, Rebekah A." userId="5b594cf2-1b65-42d0-abce-e08c1811e951" providerId="ADAL" clId="{BC83411D-19F7-4518-ABB1-3DC4E868E0AA}" dt="2022-05-17T14:38:41.345" v="322" actId="26606"/>
          <ac:spMkLst>
            <pc:docMk/>
            <pc:sldMk cId="3643557633" sldId="1089"/>
            <ac:spMk id="17" creationId="{1ED8053C-AF28-403A-90F2-67A100EDECE4}"/>
          </ac:spMkLst>
        </pc:spChg>
        <pc:spChg chg="add del">
          <ac:chgData name="Duke, Rebekah A." userId="5b594cf2-1b65-42d0-abce-e08c1811e951" providerId="ADAL" clId="{BC83411D-19F7-4518-ABB1-3DC4E868E0AA}" dt="2022-05-17T14:32:12.581" v="207" actId="26606"/>
          <ac:spMkLst>
            <pc:docMk/>
            <pc:sldMk cId="3643557633" sldId="1089"/>
            <ac:spMk id="18" creationId="{D9C3AAE7-6FFD-46F5-ADEF-683A7F84C0D0}"/>
          </ac:spMkLst>
        </pc:spChg>
        <pc:spChg chg="add">
          <ac:chgData name="Duke, Rebekah A." userId="5b594cf2-1b65-42d0-abce-e08c1811e951" providerId="ADAL" clId="{BC83411D-19F7-4518-ABB1-3DC4E868E0AA}" dt="2022-05-17T14:38:41.345" v="322" actId="26606"/>
          <ac:spMkLst>
            <pc:docMk/>
            <pc:sldMk cId="3643557633" sldId="1089"/>
            <ac:spMk id="19" creationId="{14385AAB-9CD8-4873-862C-C5BBE1D6ABD7}"/>
          </ac:spMkLst>
        </pc:spChg>
        <pc:spChg chg="add del">
          <ac:chgData name="Duke, Rebekah A." userId="5b594cf2-1b65-42d0-abce-e08c1811e951" providerId="ADAL" clId="{BC83411D-19F7-4518-ABB1-3DC4E868E0AA}" dt="2022-05-17T14:32:21.945" v="209" actId="26606"/>
          <ac:spMkLst>
            <pc:docMk/>
            <pc:sldMk cId="3643557633" sldId="1089"/>
            <ac:spMk id="20" creationId="{DB01F01A-0922-4194-8449-21D15139A756}"/>
          </ac:spMkLst>
        </pc:spChg>
        <pc:spChg chg="add del">
          <ac:chgData name="Duke, Rebekah A." userId="5b594cf2-1b65-42d0-abce-e08c1811e951" providerId="ADAL" clId="{BC83411D-19F7-4518-ABB1-3DC4E868E0AA}" dt="2022-05-17T14:32:21.945" v="209" actId="26606"/>
          <ac:spMkLst>
            <pc:docMk/>
            <pc:sldMk cId="3643557633" sldId="1089"/>
            <ac:spMk id="21" creationId="{BF538DE5-A30F-4117-9482-6CCAD2A82196}"/>
          </ac:spMkLst>
        </pc:spChg>
        <pc:spChg chg="del">
          <ac:chgData name="Duke, Rebekah A." userId="5b594cf2-1b65-42d0-abce-e08c1811e951" providerId="ADAL" clId="{BC83411D-19F7-4518-ABB1-3DC4E868E0AA}" dt="2022-05-17T14:28:06.393" v="144"/>
          <ac:spMkLst>
            <pc:docMk/>
            <pc:sldMk cId="3643557633" sldId="1089"/>
            <ac:spMk id="57" creationId="{3E443FD7-A66B-4AA0-872D-B088B9BC5F17}"/>
          </ac:spMkLst>
        </pc:spChg>
        <pc:spChg chg="del">
          <ac:chgData name="Duke, Rebekah A." userId="5b594cf2-1b65-42d0-abce-e08c1811e951" providerId="ADAL" clId="{BC83411D-19F7-4518-ABB1-3DC4E868E0AA}" dt="2022-05-17T14:28:06.393" v="144"/>
          <ac:spMkLst>
            <pc:docMk/>
            <pc:sldMk cId="3643557633" sldId="1089"/>
            <ac:spMk id="59" creationId="{C04BE0EF-3561-49B4-9A29-F283168A91C7}"/>
          </ac:spMkLst>
        </pc:spChg>
        <pc:picChg chg="add del mod">
          <ac:chgData name="Duke, Rebekah A." userId="5b594cf2-1b65-42d0-abce-e08c1811e951" providerId="ADAL" clId="{BC83411D-19F7-4518-ABB1-3DC4E868E0AA}" dt="2022-05-17T14:32:29.544" v="216" actId="26606"/>
          <ac:picMkLst>
            <pc:docMk/>
            <pc:sldMk cId="3643557633" sldId="1089"/>
            <ac:picMk id="4" creationId="{B8B4FE61-E92D-88F1-78BB-C1A384AF15E0}"/>
          </ac:picMkLst>
        </pc:picChg>
        <pc:picChg chg="add mod">
          <ac:chgData name="Duke, Rebekah A." userId="5b594cf2-1b65-42d0-abce-e08c1811e951" providerId="ADAL" clId="{BC83411D-19F7-4518-ABB1-3DC4E868E0AA}" dt="2022-05-17T14:38:48.987" v="326" actId="1076"/>
          <ac:picMkLst>
            <pc:docMk/>
            <pc:sldMk cId="3643557633" sldId="1089"/>
            <ac:picMk id="5" creationId="{EB92E739-02B3-2544-8532-9EF5BA4271A6}"/>
          </ac:picMkLst>
        </pc:picChg>
        <pc:picChg chg="add mod">
          <ac:chgData name="Duke, Rebekah A." userId="5b594cf2-1b65-42d0-abce-e08c1811e951" providerId="ADAL" clId="{BC83411D-19F7-4518-ABB1-3DC4E868E0AA}" dt="2022-05-17T14:38:41.345" v="322" actId="26606"/>
          <ac:picMkLst>
            <pc:docMk/>
            <pc:sldMk cId="3643557633" sldId="1089"/>
            <ac:picMk id="7" creationId="{ABA4849A-9AAC-0DAB-EF5D-5138F32CE17B}"/>
          </ac:picMkLst>
        </pc:picChg>
        <pc:picChg chg="add mod ord">
          <ac:chgData name="Duke, Rebekah A." userId="5b594cf2-1b65-42d0-abce-e08c1811e951" providerId="ADAL" clId="{BC83411D-19F7-4518-ABB1-3DC4E868E0AA}" dt="2022-05-17T14:39:00.384" v="335" actId="1076"/>
          <ac:picMkLst>
            <pc:docMk/>
            <pc:sldMk cId="3643557633" sldId="1089"/>
            <ac:picMk id="10" creationId="{AF084816-5BF3-CC71-E48A-45CC3F59AB06}"/>
          </ac:picMkLst>
        </pc:picChg>
        <pc:picChg chg="add mod ord">
          <ac:chgData name="Duke, Rebekah A." userId="5b594cf2-1b65-42d0-abce-e08c1811e951" providerId="ADAL" clId="{BC83411D-19F7-4518-ABB1-3DC4E868E0AA}" dt="2022-05-17T14:38:41.345" v="322" actId="26606"/>
          <ac:picMkLst>
            <pc:docMk/>
            <pc:sldMk cId="3643557633" sldId="1089"/>
            <ac:picMk id="12" creationId="{A6F1F61B-4752-FB23-0D0C-CF95FD24ECEE}"/>
          </ac:picMkLst>
        </pc:picChg>
        <pc:picChg chg="del">
          <ac:chgData name="Duke, Rebekah A." userId="5b594cf2-1b65-42d0-abce-e08c1811e951" providerId="ADAL" clId="{BC83411D-19F7-4518-ABB1-3DC4E868E0AA}" dt="2022-05-17T14:28:32.878" v="162" actId="478"/>
          <ac:picMkLst>
            <pc:docMk/>
            <pc:sldMk cId="3643557633" sldId="1089"/>
            <ac:picMk id="45" creationId="{5C8CEA42-1712-A755-28D0-682DB3D1D57F}"/>
          </ac:picMkLst>
        </pc:picChg>
      </pc:sldChg>
      <pc:sldChg chg="addSp delSp modSp add mod setBg delDesignElem">
        <pc:chgData name="Duke, Rebekah A." userId="5b594cf2-1b65-42d0-abce-e08c1811e951" providerId="ADAL" clId="{BC83411D-19F7-4518-ABB1-3DC4E868E0AA}" dt="2022-05-17T14:28:28.839" v="161" actId="26606"/>
        <pc:sldMkLst>
          <pc:docMk/>
          <pc:sldMk cId="2485952157" sldId="1090"/>
        </pc:sldMkLst>
        <pc:spChg chg="mod">
          <ac:chgData name="Duke, Rebekah A." userId="5b594cf2-1b65-42d0-abce-e08c1811e951" providerId="ADAL" clId="{BC83411D-19F7-4518-ABB1-3DC4E868E0AA}" dt="2022-05-17T14:28:28.839" v="161" actId="26606"/>
          <ac:spMkLst>
            <pc:docMk/>
            <pc:sldMk cId="2485952157" sldId="1090"/>
            <ac:spMk id="2" creationId="{4C214F9A-0006-5BB2-088B-0FC6CF9391BB}"/>
          </ac:spMkLst>
        </pc:spChg>
        <pc:spChg chg="add">
          <ac:chgData name="Duke, Rebekah A." userId="5b594cf2-1b65-42d0-abce-e08c1811e951" providerId="ADAL" clId="{BC83411D-19F7-4518-ABB1-3DC4E868E0AA}" dt="2022-05-17T14:28:28.839" v="161" actId="26606"/>
          <ac:spMkLst>
            <pc:docMk/>
            <pc:sldMk cId="2485952157" sldId="1090"/>
            <ac:spMk id="50" creationId="{3E443FD7-A66B-4AA0-872D-B088B9BC5F17}"/>
          </ac:spMkLst>
        </pc:spChg>
        <pc:spChg chg="add">
          <ac:chgData name="Duke, Rebekah A." userId="5b594cf2-1b65-42d0-abce-e08c1811e951" providerId="ADAL" clId="{BC83411D-19F7-4518-ABB1-3DC4E868E0AA}" dt="2022-05-17T14:28:28.839" v="161" actId="26606"/>
          <ac:spMkLst>
            <pc:docMk/>
            <pc:sldMk cId="2485952157" sldId="1090"/>
            <ac:spMk id="52" creationId="{C04BE0EF-3561-49B4-9A29-F283168A91C7}"/>
          </ac:spMkLst>
        </pc:spChg>
        <pc:spChg chg="del">
          <ac:chgData name="Duke, Rebekah A." userId="5b594cf2-1b65-42d0-abce-e08c1811e951" providerId="ADAL" clId="{BC83411D-19F7-4518-ABB1-3DC4E868E0AA}" dt="2022-05-17T14:28:06.716" v="146"/>
          <ac:spMkLst>
            <pc:docMk/>
            <pc:sldMk cId="2485952157" sldId="1090"/>
            <ac:spMk id="57" creationId="{3E443FD7-A66B-4AA0-872D-B088B9BC5F17}"/>
          </ac:spMkLst>
        </pc:spChg>
        <pc:spChg chg="del">
          <ac:chgData name="Duke, Rebekah A." userId="5b594cf2-1b65-42d0-abce-e08c1811e951" providerId="ADAL" clId="{BC83411D-19F7-4518-ABB1-3DC4E868E0AA}" dt="2022-05-17T14:28:06.716" v="146"/>
          <ac:spMkLst>
            <pc:docMk/>
            <pc:sldMk cId="2485952157" sldId="1090"/>
            <ac:spMk id="59" creationId="{C04BE0EF-3561-49B4-9A29-F283168A91C7}"/>
          </ac:spMkLst>
        </pc:spChg>
      </pc:sldChg>
      <pc:sldChg chg="addSp delSp modSp add mod setBg delDesignElem">
        <pc:chgData name="Duke, Rebekah A." userId="5b594cf2-1b65-42d0-abce-e08c1811e951" providerId="ADAL" clId="{BC83411D-19F7-4518-ABB1-3DC4E868E0AA}" dt="2022-05-17T14:39:23.477" v="342" actId="207"/>
        <pc:sldMkLst>
          <pc:docMk/>
          <pc:sldMk cId="4051708121" sldId="1091"/>
        </pc:sldMkLst>
        <pc:spChg chg="mod">
          <ac:chgData name="Duke, Rebekah A." userId="5b594cf2-1b65-42d0-abce-e08c1811e951" providerId="ADAL" clId="{BC83411D-19F7-4518-ABB1-3DC4E868E0AA}" dt="2022-05-17T14:32:57.546" v="224" actId="207"/>
          <ac:spMkLst>
            <pc:docMk/>
            <pc:sldMk cId="4051708121" sldId="1091"/>
            <ac:spMk id="2" creationId="{4C214F9A-0006-5BB2-088B-0FC6CF9391BB}"/>
          </ac:spMkLst>
        </pc:spChg>
        <pc:spChg chg="add mod">
          <ac:chgData name="Duke, Rebekah A." userId="5b594cf2-1b65-42d0-abce-e08c1811e951" providerId="ADAL" clId="{BC83411D-19F7-4518-ABB1-3DC4E868E0AA}" dt="2022-05-17T14:37:22.945" v="315" actId="1036"/>
          <ac:spMkLst>
            <pc:docMk/>
            <pc:sldMk cId="4051708121" sldId="1091"/>
            <ac:spMk id="3" creationId="{4EFE123E-BAF5-5979-139F-23211001FFA3}"/>
          </ac:spMkLst>
        </pc:spChg>
        <pc:spChg chg="add mod">
          <ac:chgData name="Duke, Rebekah A." userId="5b594cf2-1b65-42d0-abce-e08c1811e951" providerId="ADAL" clId="{BC83411D-19F7-4518-ABB1-3DC4E868E0AA}" dt="2022-05-17T14:36:28.399" v="278" actId="1038"/>
          <ac:spMkLst>
            <pc:docMk/>
            <pc:sldMk cId="4051708121" sldId="1091"/>
            <ac:spMk id="17" creationId="{53882ECC-B673-2356-B303-57C3AE762994}"/>
          </ac:spMkLst>
        </pc:spChg>
        <pc:spChg chg="add">
          <ac:chgData name="Duke, Rebekah A." userId="5b594cf2-1b65-42d0-abce-e08c1811e951" providerId="ADAL" clId="{BC83411D-19F7-4518-ABB1-3DC4E868E0AA}" dt="2022-05-17T14:32:55.074" v="223" actId="26606"/>
          <ac:spMkLst>
            <pc:docMk/>
            <pc:sldMk cId="4051708121" sldId="1091"/>
            <ac:spMk id="52" creationId="{1ED8053C-AF28-403A-90F2-67A100EDECE4}"/>
          </ac:spMkLst>
        </pc:spChg>
        <pc:spChg chg="add">
          <ac:chgData name="Duke, Rebekah A." userId="5b594cf2-1b65-42d0-abce-e08c1811e951" providerId="ADAL" clId="{BC83411D-19F7-4518-ABB1-3DC4E868E0AA}" dt="2022-05-17T14:32:55.074" v="223" actId="26606"/>
          <ac:spMkLst>
            <pc:docMk/>
            <pc:sldMk cId="4051708121" sldId="1091"/>
            <ac:spMk id="54" creationId="{10BCDCE7-03A4-438B-9B4A-0F5E37C4C1AF}"/>
          </ac:spMkLst>
        </pc:spChg>
        <pc:spChg chg="del">
          <ac:chgData name="Duke, Rebekah A." userId="5b594cf2-1b65-42d0-abce-e08c1811e951" providerId="ADAL" clId="{BC83411D-19F7-4518-ABB1-3DC4E868E0AA}" dt="2022-05-17T14:32:31.975" v="218"/>
          <ac:spMkLst>
            <pc:docMk/>
            <pc:sldMk cId="4051708121" sldId="1091"/>
            <ac:spMk id="64" creationId="{16F9E488-0718-4E1E-9D12-26779F606252}"/>
          </ac:spMkLst>
        </pc:spChg>
        <pc:spChg chg="del">
          <ac:chgData name="Duke, Rebekah A." userId="5b594cf2-1b65-42d0-abce-e08c1811e951" providerId="ADAL" clId="{BC83411D-19F7-4518-ABB1-3DC4E868E0AA}" dt="2022-05-17T14:32:31.975" v="218"/>
          <ac:spMkLst>
            <pc:docMk/>
            <pc:sldMk cId="4051708121" sldId="1091"/>
            <ac:spMk id="66" creationId="{D20AEB5B-DFC7-42B4-9FAA-6B95E01D0FCE}"/>
          </ac:spMkLst>
        </pc:spChg>
        <pc:grpChg chg="del">
          <ac:chgData name="Duke, Rebekah A." userId="5b594cf2-1b65-42d0-abce-e08c1811e951" providerId="ADAL" clId="{BC83411D-19F7-4518-ABB1-3DC4E868E0AA}" dt="2022-05-17T14:32:31.975" v="218"/>
          <ac:grpSpMkLst>
            <pc:docMk/>
            <pc:sldMk cId="4051708121" sldId="1091"/>
            <ac:grpSpMk id="68" creationId="{64B93721-934F-4F1E-A868-0B2BA110D3B5}"/>
          </ac:grpSpMkLst>
        </pc:grpChg>
        <pc:picChg chg="add del mod">
          <ac:chgData name="Duke, Rebekah A." userId="5b594cf2-1b65-42d0-abce-e08c1811e951" providerId="ADAL" clId="{BC83411D-19F7-4518-ABB1-3DC4E868E0AA}" dt="2022-05-17T14:33:17.513" v="225" actId="478"/>
          <ac:picMkLst>
            <pc:docMk/>
            <pc:sldMk cId="4051708121" sldId="1091"/>
            <ac:picMk id="11" creationId="{1D881583-934B-4B28-4E6D-9F05330A8050}"/>
          </ac:picMkLst>
        </pc:picChg>
        <pc:picChg chg="add del mod">
          <ac:chgData name="Duke, Rebekah A." userId="5b594cf2-1b65-42d0-abce-e08c1811e951" providerId="ADAL" clId="{BC83411D-19F7-4518-ABB1-3DC4E868E0AA}" dt="2022-05-17T14:34:44.099" v="247" actId="21"/>
          <ac:picMkLst>
            <pc:docMk/>
            <pc:sldMk cId="4051708121" sldId="1091"/>
            <ac:picMk id="14" creationId="{0E4EA839-BD00-9861-9C07-09F2D30BB185}"/>
          </ac:picMkLst>
        </pc:picChg>
        <pc:picChg chg="add del mod">
          <ac:chgData name="Duke, Rebekah A." userId="5b594cf2-1b65-42d0-abce-e08c1811e951" providerId="ADAL" clId="{BC83411D-19F7-4518-ABB1-3DC4E868E0AA}" dt="2022-05-17T14:34:39.140" v="245" actId="478"/>
          <ac:picMkLst>
            <pc:docMk/>
            <pc:sldMk cId="4051708121" sldId="1091"/>
            <ac:picMk id="15" creationId="{ADA88F4F-360A-F369-0059-33220A3B7D37}"/>
          </ac:picMkLst>
        </pc:picChg>
        <pc:picChg chg="mod ord">
          <ac:chgData name="Duke, Rebekah A." userId="5b594cf2-1b65-42d0-abce-e08c1811e951" providerId="ADAL" clId="{BC83411D-19F7-4518-ABB1-3DC4E868E0AA}" dt="2022-05-17T14:39:23.477" v="342" actId="207"/>
          <ac:picMkLst>
            <pc:docMk/>
            <pc:sldMk cId="4051708121" sldId="1091"/>
            <ac:picMk id="47" creationId="{DABD802D-0CE1-1119-370C-FAAA76062A86}"/>
          </ac:picMkLst>
        </pc:picChg>
        <pc:picChg chg="del">
          <ac:chgData name="Duke, Rebekah A." userId="5b594cf2-1b65-42d0-abce-e08c1811e951" providerId="ADAL" clId="{BC83411D-19F7-4518-ABB1-3DC4E868E0AA}" dt="2022-05-17T14:32:34.500" v="220" actId="478"/>
          <ac:picMkLst>
            <pc:docMk/>
            <pc:sldMk cId="4051708121" sldId="1091"/>
            <ac:picMk id="49" creationId="{9CF553EF-AE23-F4D9-506C-F46BC1DD0728}"/>
          </ac:picMkLst>
        </pc:picChg>
        <pc:picChg chg="del">
          <ac:chgData name="Duke, Rebekah A." userId="5b594cf2-1b65-42d0-abce-e08c1811e951" providerId="ADAL" clId="{BC83411D-19F7-4518-ABB1-3DC4E868E0AA}" dt="2022-05-17T14:32:33.567" v="219" actId="478"/>
          <ac:picMkLst>
            <pc:docMk/>
            <pc:sldMk cId="4051708121" sldId="1091"/>
            <ac:picMk id="53" creationId="{36A25A8B-117E-903E-97E7-550F079BEB91}"/>
          </ac:picMkLst>
        </pc:picChg>
      </pc:sldChg>
      <pc:sldChg chg="new del">
        <pc:chgData name="Duke, Rebekah A." userId="5b594cf2-1b65-42d0-abce-e08c1811e951" providerId="ADAL" clId="{BC83411D-19F7-4518-ABB1-3DC4E868E0AA}" dt="2022-05-17T14:39:10.490" v="338" actId="47"/>
        <pc:sldMkLst>
          <pc:docMk/>
          <pc:sldMk cId="2443833471" sldId="1092"/>
        </pc:sldMkLst>
      </pc:sldChg>
      <pc:sldChg chg="new del">
        <pc:chgData name="Duke, Rebekah A." userId="5b594cf2-1b65-42d0-abce-e08c1811e951" providerId="ADAL" clId="{BC83411D-19F7-4518-ABB1-3DC4E868E0AA}" dt="2022-05-17T14:37:36.279" v="318" actId="47"/>
        <pc:sldMkLst>
          <pc:docMk/>
          <pc:sldMk cId="3354803747" sldId="1092"/>
        </pc:sldMkLst>
      </pc:sldChg>
      <pc:sldChg chg="new">
        <pc:chgData name="Duke, Rebekah A." userId="5b594cf2-1b65-42d0-abce-e08c1811e951" providerId="ADAL" clId="{BC83411D-19F7-4518-ABB1-3DC4E868E0AA}" dt="2022-05-17T14:39:09.450" v="337" actId="680"/>
        <pc:sldMkLst>
          <pc:docMk/>
          <pc:sldMk cId="3868780442" sldId="1093"/>
        </pc:sldMkLst>
      </pc:sldChg>
      <pc:sldChg chg="add ord">
        <pc:chgData name="Duke, Rebekah A." userId="5b594cf2-1b65-42d0-abce-e08c1811e951" providerId="ADAL" clId="{BC83411D-19F7-4518-ABB1-3DC4E868E0AA}" dt="2022-05-17T14:39:13.195" v="341"/>
        <pc:sldMkLst>
          <pc:docMk/>
          <pc:sldMk cId="357484285" sldId="1094"/>
        </pc:sldMkLst>
      </pc:sldChg>
    </pc:docChg>
  </pc:docChgLst>
  <pc:docChgLst>
    <pc:chgData name="Perera, Uswaththa" userId="b7d0ff1f-e776-4dff-aa0b-11c8e2bb6a8d" providerId="ADAL" clId="{D02CCAF3-95E0-47D2-AB07-EE9568F2B8B4}"/>
    <pc:docChg chg="custSel modMainMaster replTag delTag">
      <pc:chgData name="Perera, Uswaththa" userId="b7d0ff1f-e776-4dff-aa0b-11c8e2bb6a8d" providerId="ADAL" clId="{D02CCAF3-95E0-47D2-AB07-EE9568F2B8B4}" dt="2022-10-22T01:55:30.768" v="10"/>
      <pc:docMkLst>
        <pc:docMk/>
      </pc:docMkLst>
      <pc:sldMasterChg chg="modSp">
        <pc:chgData name="Perera, Uswaththa" userId="b7d0ff1f-e776-4dff-aa0b-11c8e2bb6a8d" providerId="ADAL" clId="{D02CCAF3-95E0-47D2-AB07-EE9568F2B8B4}" dt="2022-10-22T01:55:30.768" v="10"/>
        <pc:sldMasterMkLst>
          <pc:docMk/>
          <pc:sldMasterMk cId="1331874892" sldId="2147483677"/>
        </pc:sldMasterMkLst>
        <pc:spChg chg="mod">
          <ac:chgData name="Perera, Uswaththa" userId="b7d0ff1f-e776-4dff-aa0b-11c8e2bb6a8d" providerId="ADAL" clId="{D02CCAF3-95E0-47D2-AB07-EE9568F2B8B4}" dt="2022-10-22T01:55:30.761" v="7"/>
          <ac:spMkLst>
            <pc:docMk/>
            <pc:sldMasterMk cId="1331874892" sldId="2147483677"/>
            <ac:spMk id="2" creationId="{297F46BE-486E-8CDE-C7C1-39E89DB794AD}"/>
          </ac:spMkLst>
        </pc:spChg>
        <pc:spChg chg="mod">
          <ac:chgData name="Perera, Uswaththa" userId="b7d0ff1f-e776-4dff-aa0b-11c8e2bb6a8d" providerId="ADAL" clId="{D02CCAF3-95E0-47D2-AB07-EE9568F2B8B4}" dt="2022-10-22T01:55:30.768" v="10"/>
          <ac:spMkLst>
            <pc:docMk/>
            <pc:sldMasterMk cId="1331874892" sldId="2147483677"/>
            <ac:spMk id="3" creationId="{C9EF4ABD-5064-47B2-07F3-DE1CAB446300}"/>
          </ac:spMkLst>
        </pc:spChg>
      </pc:sldMasterChg>
    </pc:docChg>
  </pc:docChgLst>
  <pc:docChgLst>
    <pc:chgData name="nathan-stumme@uiowa.edu" userId="S::nathan-stumme_uiowa.edu#ext#@luky.onmicrosoft.com::6cf96e63-29ab-44dd-bd51-e49352077e48" providerId="AD" clId="Web-{DA8FD262-E2EC-20C0-F759-70EE998FF2BB}"/>
    <pc:docChg chg="modSld">
      <pc:chgData name="nathan-stumme@uiowa.edu" userId="S::nathan-stumme_uiowa.edu#ext#@luky.onmicrosoft.com::6cf96e63-29ab-44dd-bd51-e49352077e48" providerId="AD" clId="Web-{DA8FD262-E2EC-20C0-F759-70EE998FF2BB}" dt="2022-05-18T18:25:15.891" v="2" actId="14100"/>
      <pc:docMkLst>
        <pc:docMk/>
      </pc:docMkLst>
      <pc:sldChg chg="modSp">
        <pc:chgData name="nathan-stumme@uiowa.edu" userId="S::nathan-stumme_uiowa.edu#ext#@luky.onmicrosoft.com::6cf96e63-29ab-44dd-bd51-e49352077e48" providerId="AD" clId="Web-{DA8FD262-E2EC-20C0-F759-70EE998FF2BB}" dt="2022-05-18T18:25:15.891" v="2" actId="14100"/>
        <pc:sldMkLst>
          <pc:docMk/>
          <pc:sldMk cId="2649028970" sldId="278"/>
        </pc:sldMkLst>
        <pc:spChg chg="mod">
          <ac:chgData name="nathan-stumme@uiowa.edu" userId="S::nathan-stumme_uiowa.edu#ext#@luky.onmicrosoft.com::6cf96e63-29ab-44dd-bd51-e49352077e48" providerId="AD" clId="Web-{DA8FD262-E2EC-20C0-F759-70EE998FF2BB}" dt="2022-05-18T18:25:15.891" v="2" actId="14100"/>
          <ac:spMkLst>
            <pc:docMk/>
            <pc:sldMk cId="2649028970" sldId="278"/>
            <ac:spMk id="2" creationId="{BAB0AB40-A6D3-9F65-3CEE-FF7D1BC4D9FF}"/>
          </ac:spMkLst>
        </pc:spChg>
        <pc:picChg chg="mod">
          <ac:chgData name="nathan-stumme@uiowa.edu" userId="S::nathan-stumme_uiowa.edu#ext#@luky.onmicrosoft.com::6cf96e63-29ab-44dd-bd51-e49352077e48" providerId="AD" clId="Web-{DA8FD262-E2EC-20C0-F759-70EE998FF2BB}" dt="2022-05-18T18:24:46.266" v="0"/>
          <ac:picMkLst>
            <pc:docMk/>
            <pc:sldMk cId="2649028970" sldId="278"/>
            <ac:picMk id="4" creationId="{60E4CB03-1CDF-39D9-8EBB-6CE3B0414D9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13BFCB-62EF-4AA0-A673-778AF29405AB}" type="doc">
      <dgm:prSet loTypeId="urn:microsoft.com/office/officeart/2005/8/layout/v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5074BBF-373A-42AC-B764-D2DB32652263}">
      <dgm:prSet phldrT="[Text]"/>
      <dgm:spPr>
        <a:solidFill>
          <a:srgbClr val="FF726B"/>
        </a:solidFill>
      </dgm:spPr>
      <dgm:t>
        <a:bodyPr/>
        <a:lstStyle/>
        <a:p>
          <a:r>
            <a:rPr lang="en-US"/>
            <a:t>Redox Potential</a:t>
          </a:r>
        </a:p>
      </dgm:t>
    </dgm:pt>
    <dgm:pt modelId="{77FD739A-264D-47A8-AEA3-E0F50306A9A4}" type="parTrans" cxnId="{31C82233-37CA-497C-BA9E-64201B56577B}">
      <dgm:prSet/>
      <dgm:spPr/>
      <dgm:t>
        <a:bodyPr/>
        <a:lstStyle/>
        <a:p>
          <a:endParaRPr lang="en-US"/>
        </a:p>
      </dgm:t>
    </dgm:pt>
    <dgm:pt modelId="{EE446F90-25CE-4F00-81E8-F12208457920}" type="sibTrans" cxnId="{31C82233-37CA-497C-BA9E-64201B56577B}">
      <dgm:prSet/>
      <dgm:spPr/>
      <dgm:t>
        <a:bodyPr/>
        <a:lstStyle/>
        <a:p>
          <a:endParaRPr lang="en-US"/>
        </a:p>
      </dgm:t>
    </dgm:pt>
    <dgm:pt modelId="{D39D1F7B-E204-477D-A69B-1A0D6AB3CFED}">
      <dgm:prSet phldrT="[Text]"/>
      <dgm:spPr>
        <a:solidFill>
          <a:srgbClr val="00B1B7"/>
        </a:solidFill>
      </dgm:spPr>
      <dgm:t>
        <a:bodyPr/>
        <a:lstStyle/>
        <a:p>
          <a:r>
            <a:rPr lang="en-US"/>
            <a:t>Transport</a:t>
          </a:r>
        </a:p>
      </dgm:t>
    </dgm:pt>
    <dgm:pt modelId="{AC98F2A6-B58A-4BBA-B113-13DEAC59E8DA}" type="parTrans" cxnId="{050AAAB1-5E4D-4781-9A5D-FB1884F0DEF0}">
      <dgm:prSet/>
      <dgm:spPr/>
      <dgm:t>
        <a:bodyPr/>
        <a:lstStyle/>
        <a:p>
          <a:endParaRPr lang="en-US"/>
        </a:p>
      </dgm:t>
    </dgm:pt>
    <dgm:pt modelId="{7F3B2C53-3DF8-4ED9-A623-CC0C28621408}" type="sibTrans" cxnId="{050AAAB1-5E4D-4781-9A5D-FB1884F0DEF0}">
      <dgm:prSet/>
      <dgm:spPr/>
      <dgm:t>
        <a:bodyPr/>
        <a:lstStyle/>
        <a:p>
          <a:endParaRPr lang="en-US"/>
        </a:p>
      </dgm:t>
    </dgm:pt>
    <dgm:pt modelId="{37C9D8CC-41AB-4D30-9B84-85E3D180FE50}">
      <dgm:prSet phldrT="[Text]"/>
      <dgm:spPr>
        <a:solidFill>
          <a:srgbClr val="003C56"/>
        </a:solidFill>
      </dgm:spPr>
      <dgm:t>
        <a:bodyPr/>
        <a:lstStyle/>
        <a:p>
          <a:r>
            <a:rPr lang="en-US"/>
            <a:t>Solubility</a:t>
          </a:r>
        </a:p>
      </dgm:t>
    </dgm:pt>
    <dgm:pt modelId="{ECECFBF4-AA44-487B-AE20-D616EB1A3ECF}" type="parTrans" cxnId="{5807F69E-1A56-4AFC-BA15-EBC1E9AD60D0}">
      <dgm:prSet/>
      <dgm:spPr/>
      <dgm:t>
        <a:bodyPr/>
        <a:lstStyle/>
        <a:p>
          <a:endParaRPr lang="en-US"/>
        </a:p>
      </dgm:t>
    </dgm:pt>
    <dgm:pt modelId="{FF194E15-2984-4732-98CA-215F9088E4BD}" type="sibTrans" cxnId="{5807F69E-1A56-4AFC-BA15-EBC1E9AD60D0}">
      <dgm:prSet/>
      <dgm:spPr/>
      <dgm:t>
        <a:bodyPr/>
        <a:lstStyle/>
        <a:p>
          <a:endParaRPr lang="en-US"/>
        </a:p>
      </dgm:t>
    </dgm:pt>
    <dgm:pt modelId="{4365615C-C78C-4DC2-939B-7E9F205B2937}">
      <dgm:prSet phldrT="[Text]"/>
      <dgm:spPr>
        <a:solidFill>
          <a:srgbClr val="FFB400"/>
        </a:solidFill>
      </dgm:spPr>
      <dgm:t>
        <a:bodyPr/>
        <a:lstStyle/>
        <a:p>
          <a:r>
            <a:rPr lang="en-US"/>
            <a:t>Stability</a:t>
          </a:r>
        </a:p>
      </dgm:t>
    </dgm:pt>
    <dgm:pt modelId="{C9E3DC17-AA45-4092-83FC-51A8869F88F8}" type="parTrans" cxnId="{0A2D1B37-4A62-40BE-9A20-17C189339830}">
      <dgm:prSet/>
      <dgm:spPr/>
      <dgm:t>
        <a:bodyPr/>
        <a:lstStyle/>
        <a:p>
          <a:endParaRPr lang="en-US"/>
        </a:p>
      </dgm:t>
    </dgm:pt>
    <dgm:pt modelId="{C86E027A-9426-4ECA-B795-C7368AC097A2}" type="sibTrans" cxnId="{0A2D1B37-4A62-40BE-9A20-17C189339830}">
      <dgm:prSet/>
      <dgm:spPr/>
      <dgm:t>
        <a:bodyPr/>
        <a:lstStyle/>
        <a:p>
          <a:endParaRPr lang="en-US"/>
        </a:p>
      </dgm:t>
    </dgm:pt>
    <dgm:pt modelId="{32D27FA5-05CB-4F64-AE26-21D52EC5F5FE}">
      <dgm:prSet custT="1"/>
      <dgm:spPr>
        <a:solidFill>
          <a:srgbClr val="003C56">
            <a:alpha val="30000"/>
          </a:srgbClr>
        </a:solidFill>
      </dgm:spPr>
      <dgm:t>
        <a:bodyPr/>
        <a:lstStyle/>
        <a:p>
          <a:pPr marL="457200">
            <a:buNone/>
          </a:pPr>
          <a:r>
            <a:rPr lang="en-US" sz="2000"/>
            <a:t>High Capacity</a:t>
          </a:r>
        </a:p>
      </dgm:t>
    </dgm:pt>
    <dgm:pt modelId="{4C1E1CDD-C499-48AC-A93B-B164F50410F6}" type="parTrans" cxnId="{A46B109A-F6DC-4543-8100-4BE7357DE3D3}">
      <dgm:prSet/>
      <dgm:spPr/>
      <dgm:t>
        <a:bodyPr/>
        <a:lstStyle/>
        <a:p>
          <a:endParaRPr lang="en-US"/>
        </a:p>
      </dgm:t>
    </dgm:pt>
    <dgm:pt modelId="{826144EF-2462-4087-B1FC-FD9AE7DB3A7A}" type="sibTrans" cxnId="{A46B109A-F6DC-4543-8100-4BE7357DE3D3}">
      <dgm:prSet/>
      <dgm:spPr/>
      <dgm:t>
        <a:bodyPr/>
        <a:lstStyle/>
        <a:p>
          <a:endParaRPr lang="en-US"/>
        </a:p>
      </dgm:t>
    </dgm:pt>
    <dgm:pt modelId="{9AD3C2F1-49B2-49E2-8F18-8A117DD14910}">
      <dgm:prSet phldrT="[Text]" custT="1"/>
      <dgm:spPr>
        <a:solidFill>
          <a:srgbClr val="FF726B">
            <a:alpha val="30000"/>
          </a:srgbClr>
        </a:solidFill>
      </dgm:spPr>
      <dgm:t>
        <a:bodyPr/>
        <a:lstStyle/>
        <a:p>
          <a:pPr marL="457200">
            <a:buNone/>
          </a:pPr>
          <a:endParaRPr lang="en-US" sz="2000"/>
        </a:p>
      </dgm:t>
    </dgm:pt>
    <dgm:pt modelId="{6C878323-D517-47F5-8B1E-89457801B3C9}" type="parTrans" cxnId="{DBE21218-32EB-4824-A47D-C3ACF3715851}">
      <dgm:prSet/>
      <dgm:spPr/>
      <dgm:t>
        <a:bodyPr/>
        <a:lstStyle/>
        <a:p>
          <a:endParaRPr lang="en-US"/>
        </a:p>
      </dgm:t>
    </dgm:pt>
    <dgm:pt modelId="{B06A57B9-BE5E-42BC-AC70-99E541B40E56}" type="sibTrans" cxnId="{DBE21218-32EB-4824-A47D-C3ACF3715851}">
      <dgm:prSet/>
      <dgm:spPr/>
      <dgm:t>
        <a:bodyPr/>
        <a:lstStyle/>
        <a:p>
          <a:endParaRPr lang="en-US"/>
        </a:p>
      </dgm:t>
    </dgm:pt>
    <dgm:pt modelId="{DF77D0B2-A211-44F7-B3E6-8BB8C8A5E545}">
      <dgm:prSet phldrT="[Text]" custT="1"/>
      <dgm:spPr>
        <a:solidFill>
          <a:srgbClr val="FF726B">
            <a:alpha val="30000"/>
          </a:srgbClr>
        </a:solidFill>
      </dgm:spPr>
      <dgm:t>
        <a:bodyPr/>
        <a:lstStyle/>
        <a:p>
          <a:pPr marL="457200">
            <a:buNone/>
          </a:pPr>
          <a:r>
            <a:rPr lang="en-US" sz="2000"/>
            <a:t>High Voltage</a:t>
          </a:r>
        </a:p>
      </dgm:t>
    </dgm:pt>
    <dgm:pt modelId="{0CFC9E4D-8357-41A4-916D-3A2098E0846E}" type="parTrans" cxnId="{FF03F36D-1EB9-439B-89E6-EC6E1575B95E}">
      <dgm:prSet/>
      <dgm:spPr/>
      <dgm:t>
        <a:bodyPr/>
        <a:lstStyle/>
        <a:p>
          <a:endParaRPr lang="en-US"/>
        </a:p>
      </dgm:t>
    </dgm:pt>
    <dgm:pt modelId="{164B8203-A2BA-4DEB-BC26-4546F4204AC5}" type="sibTrans" cxnId="{FF03F36D-1EB9-439B-89E6-EC6E1575B95E}">
      <dgm:prSet/>
      <dgm:spPr/>
      <dgm:t>
        <a:bodyPr/>
        <a:lstStyle/>
        <a:p>
          <a:endParaRPr lang="en-US"/>
        </a:p>
      </dgm:t>
    </dgm:pt>
    <dgm:pt modelId="{1E86550E-98C6-46B9-96FF-3833D7047ADB}">
      <dgm:prSet phldrT="[Text]" custT="1"/>
      <dgm:spPr>
        <a:solidFill>
          <a:srgbClr val="FF726B">
            <a:alpha val="30000"/>
          </a:srgbClr>
        </a:solidFill>
      </dgm:spPr>
      <dgm:t>
        <a:bodyPr/>
        <a:lstStyle/>
        <a:p>
          <a:pPr marL="457200">
            <a:buNone/>
          </a:pPr>
          <a:endParaRPr lang="en-US" sz="1400"/>
        </a:p>
      </dgm:t>
    </dgm:pt>
    <dgm:pt modelId="{10EE95AE-CBED-4A9F-BDD0-88C6EEED6614}" type="parTrans" cxnId="{3FA610B5-DF6A-42C5-88AE-DF02C935935C}">
      <dgm:prSet/>
      <dgm:spPr/>
      <dgm:t>
        <a:bodyPr/>
        <a:lstStyle/>
        <a:p>
          <a:endParaRPr lang="en-US"/>
        </a:p>
      </dgm:t>
    </dgm:pt>
    <dgm:pt modelId="{E3005634-25E2-41E9-98C6-F427237DD829}" type="sibTrans" cxnId="{3FA610B5-DF6A-42C5-88AE-DF02C935935C}">
      <dgm:prSet/>
      <dgm:spPr/>
      <dgm:t>
        <a:bodyPr/>
        <a:lstStyle/>
        <a:p>
          <a:endParaRPr lang="en-US"/>
        </a:p>
      </dgm:t>
    </dgm:pt>
    <dgm:pt modelId="{01D564E5-4A3C-4DE8-8365-0E9B023ADBF8}">
      <dgm:prSet custT="1"/>
      <dgm:spPr>
        <a:solidFill>
          <a:srgbClr val="003C56">
            <a:alpha val="30000"/>
          </a:srgbClr>
        </a:solidFill>
      </dgm:spPr>
      <dgm:t>
        <a:bodyPr/>
        <a:lstStyle/>
        <a:p>
          <a:pPr marL="457200">
            <a:buNone/>
          </a:pPr>
          <a:endParaRPr lang="en-US" sz="1400"/>
        </a:p>
      </dgm:t>
    </dgm:pt>
    <dgm:pt modelId="{0D702D74-1BD3-4417-ADC4-AB945C9BC611}" type="parTrans" cxnId="{60CE2034-35BA-4D77-BAA8-D549EB061CA9}">
      <dgm:prSet/>
      <dgm:spPr/>
      <dgm:t>
        <a:bodyPr/>
        <a:lstStyle/>
        <a:p>
          <a:endParaRPr lang="en-US"/>
        </a:p>
      </dgm:t>
    </dgm:pt>
    <dgm:pt modelId="{59D39A72-D65D-4AE3-A457-73F7CAF5F75C}" type="sibTrans" cxnId="{60CE2034-35BA-4D77-BAA8-D549EB061CA9}">
      <dgm:prSet/>
      <dgm:spPr/>
      <dgm:t>
        <a:bodyPr/>
        <a:lstStyle/>
        <a:p>
          <a:endParaRPr lang="en-US"/>
        </a:p>
      </dgm:t>
    </dgm:pt>
    <dgm:pt modelId="{B38F8DAB-23CD-4258-8391-F69AB544CD60}">
      <dgm:prSet custT="1"/>
      <dgm:spPr>
        <a:solidFill>
          <a:srgbClr val="003C56">
            <a:alpha val="30000"/>
          </a:srgbClr>
        </a:solidFill>
      </dgm:spPr>
      <dgm:t>
        <a:bodyPr/>
        <a:lstStyle/>
        <a:p>
          <a:pPr marL="457200">
            <a:buNone/>
          </a:pPr>
          <a:endParaRPr lang="en-US" sz="2000"/>
        </a:p>
      </dgm:t>
    </dgm:pt>
    <dgm:pt modelId="{1006D8EB-ACC7-43E2-A7E7-B6161E2F71B3}" type="parTrans" cxnId="{957A7872-E7D1-4724-8C91-C21C70540F30}">
      <dgm:prSet/>
      <dgm:spPr/>
      <dgm:t>
        <a:bodyPr/>
        <a:lstStyle/>
        <a:p>
          <a:endParaRPr lang="en-US"/>
        </a:p>
      </dgm:t>
    </dgm:pt>
    <dgm:pt modelId="{4640E25E-9B9E-48F0-A151-1CF119B27DBD}" type="sibTrans" cxnId="{957A7872-E7D1-4724-8C91-C21C70540F30}">
      <dgm:prSet/>
      <dgm:spPr/>
      <dgm:t>
        <a:bodyPr/>
        <a:lstStyle/>
        <a:p>
          <a:endParaRPr lang="en-US"/>
        </a:p>
      </dgm:t>
    </dgm:pt>
    <dgm:pt modelId="{B63F6E3E-DBE5-4134-8E91-B272AACD063A}">
      <dgm:prSet custT="1"/>
      <dgm:spPr>
        <a:solidFill>
          <a:srgbClr val="FFB400">
            <a:alpha val="30000"/>
          </a:srgbClr>
        </a:solidFill>
      </dgm:spPr>
      <dgm:t>
        <a:bodyPr/>
        <a:lstStyle/>
        <a:p>
          <a:pPr marL="457200">
            <a:spcBef>
              <a:spcPts val="600"/>
            </a:spcBef>
            <a:buNone/>
          </a:pPr>
          <a:r>
            <a:rPr lang="en-US" sz="1800"/>
            <a:t>Long Performance Lifetime</a:t>
          </a:r>
        </a:p>
      </dgm:t>
    </dgm:pt>
    <dgm:pt modelId="{513BB44E-CCDE-4CED-A49A-6C1696088FBC}" type="parTrans" cxnId="{ABE56B2D-165D-4102-847B-F56FECF5F4F9}">
      <dgm:prSet/>
      <dgm:spPr/>
      <dgm:t>
        <a:bodyPr/>
        <a:lstStyle/>
        <a:p>
          <a:endParaRPr lang="en-US"/>
        </a:p>
      </dgm:t>
    </dgm:pt>
    <dgm:pt modelId="{59C58A5B-60D6-417B-B017-43D89598D7B8}" type="sibTrans" cxnId="{ABE56B2D-165D-4102-847B-F56FECF5F4F9}">
      <dgm:prSet/>
      <dgm:spPr/>
      <dgm:t>
        <a:bodyPr/>
        <a:lstStyle/>
        <a:p>
          <a:endParaRPr lang="en-US"/>
        </a:p>
      </dgm:t>
    </dgm:pt>
    <dgm:pt modelId="{9BEB7909-703A-4E53-8E73-D16BD63DEBED}">
      <dgm:prSet custT="1"/>
      <dgm:spPr>
        <a:solidFill>
          <a:srgbClr val="FFB400">
            <a:alpha val="30000"/>
          </a:srgbClr>
        </a:solidFill>
      </dgm:spPr>
      <dgm:t>
        <a:bodyPr/>
        <a:lstStyle/>
        <a:p>
          <a:pPr marL="457200">
            <a:spcBef>
              <a:spcPts val="600"/>
            </a:spcBef>
            <a:buNone/>
          </a:pPr>
          <a:endParaRPr lang="en-US" sz="800"/>
        </a:p>
      </dgm:t>
    </dgm:pt>
    <dgm:pt modelId="{4AA87A34-4A3A-4CEB-8552-A2E884EA7F80}" type="parTrans" cxnId="{AFE7B9FB-021C-44C5-9AC9-3C638BBE9AA9}">
      <dgm:prSet/>
      <dgm:spPr/>
      <dgm:t>
        <a:bodyPr/>
        <a:lstStyle/>
        <a:p>
          <a:endParaRPr lang="en-US"/>
        </a:p>
      </dgm:t>
    </dgm:pt>
    <dgm:pt modelId="{78E7A5AC-33AC-41E4-BF3A-41BDD7F166E0}" type="sibTrans" cxnId="{AFE7B9FB-021C-44C5-9AC9-3C638BBE9AA9}">
      <dgm:prSet/>
      <dgm:spPr/>
      <dgm:t>
        <a:bodyPr/>
        <a:lstStyle/>
        <a:p>
          <a:endParaRPr lang="en-US"/>
        </a:p>
      </dgm:t>
    </dgm:pt>
    <dgm:pt modelId="{F6BFF9D9-1B77-4E5B-8E6A-64AAE55DCD77}">
      <dgm:prSet custT="1"/>
      <dgm:spPr>
        <a:solidFill>
          <a:srgbClr val="00B1B7">
            <a:alpha val="30000"/>
          </a:srgbClr>
        </a:solidFill>
      </dgm:spPr>
      <dgm:t>
        <a:bodyPr/>
        <a:lstStyle/>
        <a:p>
          <a:pPr marL="457200">
            <a:spcBef>
              <a:spcPts val="600"/>
            </a:spcBef>
            <a:buNone/>
          </a:pPr>
          <a:endParaRPr lang="en-US" sz="1400"/>
        </a:p>
      </dgm:t>
    </dgm:pt>
    <dgm:pt modelId="{FFECD77E-E924-4EFB-BA5C-F177256AE4FA}" type="sibTrans" cxnId="{FEC05701-6922-40B0-B1A8-DACDDB45ACD4}">
      <dgm:prSet/>
      <dgm:spPr/>
      <dgm:t>
        <a:bodyPr/>
        <a:lstStyle/>
        <a:p>
          <a:endParaRPr lang="en-US"/>
        </a:p>
      </dgm:t>
    </dgm:pt>
    <dgm:pt modelId="{3046A495-8F21-42DC-971D-EEAE5830A38D}" type="parTrans" cxnId="{FEC05701-6922-40B0-B1A8-DACDDB45ACD4}">
      <dgm:prSet/>
      <dgm:spPr/>
      <dgm:t>
        <a:bodyPr/>
        <a:lstStyle/>
        <a:p>
          <a:endParaRPr lang="en-US"/>
        </a:p>
      </dgm:t>
    </dgm:pt>
    <dgm:pt modelId="{E95B8C9A-FC99-487F-AD36-EEF2D5CEAA6D}">
      <dgm:prSet custT="1"/>
      <dgm:spPr>
        <a:solidFill>
          <a:srgbClr val="00B1B7">
            <a:alpha val="30000"/>
          </a:srgbClr>
        </a:solidFill>
      </dgm:spPr>
      <dgm:t>
        <a:bodyPr/>
        <a:lstStyle/>
        <a:p>
          <a:pPr marL="457200">
            <a:spcBef>
              <a:spcPts val="600"/>
            </a:spcBef>
            <a:buNone/>
          </a:pPr>
          <a:endParaRPr lang="en-US" sz="2000"/>
        </a:p>
      </dgm:t>
    </dgm:pt>
    <dgm:pt modelId="{348C2383-68F4-4F93-98CB-62DCA3C2E440}" type="sibTrans" cxnId="{E8A9118A-FA73-41B3-A76B-596A7FA5A5AA}">
      <dgm:prSet/>
      <dgm:spPr/>
      <dgm:t>
        <a:bodyPr/>
        <a:lstStyle/>
        <a:p>
          <a:endParaRPr lang="en-US"/>
        </a:p>
      </dgm:t>
    </dgm:pt>
    <dgm:pt modelId="{592E860D-EF84-482E-BFFD-5E8C4EF48531}" type="parTrans" cxnId="{E8A9118A-FA73-41B3-A76B-596A7FA5A5AA}">
      <dgm:prSet/>
      <dgm:spPr/>
      <dgm:t>
        <a:bodyPr/>
        <a:lstStyle/>
        <a:p>
          <a:endParaRPr lang="en-US"/>
        </a:p>
      </dgm:t>
    </dgm:pt>
    <dgm:pt modelId="{D5EF8A9B-AE39-4BE5-9F9B-DE843001F2CF}">
      <dgm:prSet custT="1"/>
      <dgm:spPr>
        <a:solidFill>
          <a:srgbClr val="00B1B7">
            <a:alpha val="30000"/>
          </a:srgbClr>
        </a:solidFill>
      </dgm:spPr>
      <dgm:t>
        <a:bodyPr/>
        <a:lstStyle/>
        <a:p>
          <a:pPr marL="457200">
            <a:spcBef>
              <a:spcPts val="600"/>
            </a:spcBef>
            <a:buNone/>
          </a:pPr>
          <a:r>
            <a:rPr lang="en-US" sz="2000"/>
            <a:t>High Efficiency </a:t>
          </a:r>
        </a:p>
      </dgm:t>
    </dgm:pt>
    <dgm:pt modelId="{BD5CFB99-898A-4E20-A8FA-21EB92BFA0C4}" type="sibTrans" cxnId="{78BAA398-E5FB-4FAD-BE09-A783AE4B229C}">
      <dgm:prSet/>
      <dgm:spPr/>
      <dgm:t>
        <a:bodyPr/>
        <a:lstStyle/>
        <a:p>
          <a:endParaRPr lang="en-US"/>
        </a:p>
      </dgm:t>
    </dgm:pt>
    <dgm:pt modelId="{47C07FA2-0654-4DF0-A88C-937F1630FEA4}" type="parTrans" cxnId="{78BAA398-E5FB-4FAD-BE09-A783AE4B229C}">
      <dgm:prSet/>
      <dgm:spPr/>
      <dgm:t>
        <a:bodyPr/>
        <a:lstStyle/>
        <a:p>
          <a:endParaRPr lang="en-US"/>
        </a:p>
      </dgm:t>
    </dgm:pt>
    <dgm:pt modelId="{D246A657-7B92-4B35-BCC4-AD10105A4629}" type="pres">
      <dgm:prSet presAssocID="{D513BFCB-62EF-4AA0-A673-778AF29405AB}" presName="Name0" presStyleCnt="0">
        <dgm:presLayoutVars>
          <dgm:dir/>
          <dgm:animLvl val="lvl"/>
          <dgm:resizeHandles/>
        </dgm:presLayoutVars>
      </dgm:prSet>
      <dgm:spPr/>
    </dgm:pt>
    <dgm:pt modelId="{A9D3C032-4ADD-4442-813A-823C7B720278}" type="pres">
      <dgm:prSet presAssocID="{E5074BBF-373A-42AC-B764-D2DB32652263}" presName="linNode" presStyleCnt="0"/>
      <dgm:spPr/>
    </dgm:pt>
    <dgm:pt modelId="{A24FE1CC-06FE-4155-9209-931AE7EF79D0}" type="pres">
      <dgm:prSet presAssocID="{E5074BBF-373A-42AC-B764-D2DB32652263}" presName="parentShp" presStyleLbl="node1" presStyleIdx="0" presStyleCnt="4" custScaleX="76173" custLinFactNeighborX="1" custLinFactNeighborY="-1151">
        <dgm:presLayoutVars>
          <dgm:bulletEnabled val="1"/>
        </dgm:presLayoutVars>
      </dgm:prSet>
      <dgm:spPr/>
    </dgm:pt>
    <dgm:pt modelId="{FF0BBDE4-DE8F-4D87-B9D5-51DB6E87A94B}" type="pres">
      <dgm:prSet presAssocID="{E5074BBF-373A-42AC-B764-D2DB32652263}" presName="childShp" presStyleLbl="bgAccFollowNode1" presStyleIdx="0" presStyleCnt="4">
        <dgm:presLayoutVars>
          <dgm:bulletEnabled val="1"/>
        </dgm:presLayoutVars>
      </dgm:prSet>
      <dgm:spPr/>
    </dgm:pt>
    <dgm:pt modelId="{89A54D36-972C-4381-BE6A-EF48EBBBBCFD}" type="pres">
      <dgm:prSet presAssocID="{EE446F90-25CE-4F00-81E8-F12208457920}" presName="spacing" presStyleCnt="0"/>
      <dgm:spPr/>
    </dgm:pt>
    <dgm:pt modelId="{B7A8B5C5-F3D5-416E-B4F8-3CEA2D45EB87}" type="pres">
      <dgm:prSet presAssocID="{D39D1F7B-E204-477D-A69B-1A0D6AB3CFED}" presName="linNode" presStyleCnt="0"/>
      <dgm:spPr/>
    </dgm:pt>
    <dgm:pt modelId="{FE8B30C6-4399-41D3-982F-6D588375EEF3}" type="pres">
      <dgm:prSet presAssocID="{D39D1F7B-E204-477D-A69B-1A0D6AB3CFED}" presName="parentShp" presStyleLbl="node1" presStyleIdx="1" presStyleCnt="4" custScaleX="76173">
        <dgm:presLayoutVars>
          <dgm:bulletEnabled val="1"/>
        </dgm:presLayoutVars>
      </dgm:prSet>
      <dgm:spPr/>
    </dgm:pt>
    <dgm:pt modelId="{11761D64-C430-4D55-9BA9-A723EF27396A}" type="pres">
      <dgm:prSet presAssocID="{D39D1F7B-E204-477D-A69B-1A0D6AB3CFED}" presName="childShp" presStyleLbl="bgAccFollowNode1" presStyleIdx="1" presStyleCnt="4" custLinFactNeighborX="1" custLinFactNeighborY="-3099">
        <dgm:presLayoutVars>
          <dgm:bulletEnabled val="1"/>
        </dgm:presLayoutVars>
      </dgm:prSet>
      <dgm:spPr/>
    </dgm:pt>
    <dgm:pt modelId="{F6DEC770-EBE4-431C-8088-280760C0CFA7}" type="pres">
      <dgm:prSet presAssocID="{7F3B2C53-3DF8-4ED9-A623-CC0C28621408}" presName="spacing" presStyleCnt="0"/>
      <dgm:spPr/>
    </dgm:pt>
    <dgm:pt modelId="{BA5DF421-0104-462A-A129-51DBAFA824CD}" type="pres">
      <dgm:prSet presAssocID="{37C9D8CC-41AB-4D30-9B84-85E3D180FE50}" presName="linNode" presStyleCnt="0"/>
      <dgm:spPr/>
    </dgm:pt>
    <dgm:pt modelId="{576FA620-8EF5-4E19-9BFA-2DFF86A69F05}" type="pres">
      <dgm:prSet presAssocID="{37C9D8CC-41AB-4D30-9B84-85E3D180FE50}" presName="parentShp" presStyleLbl="node1" presStyleIdx="2" presStyleCnt="4" custScaleX="76173">
        <dgm:presLayoutVars>
          <dgm:bulletEnabled val="1"/>
        </dgm:presLayoutVars>
      </dgm:prSet>
      <dgm:spPr/>
    </dgm:pt>
    <dgm:pt modelId="{CC5A6900-579E-481F-B233-764DA5773897}" type="pres">
      <dgm:prSet presAssocID="{37C9D8CC-41AB-4D30-9B84-85E3D180FE50}" presName="childShp" presStyleLbl="bgAccFollowNode1" presStyleIdx="2" presStyleCnt="4">
        <dgm:presLayoutVars>
          <dgm:bulletEnabled val="1"/>
        </dgm:presLayoutVars>
      </dgm:prSet>
      <dgm:spPr/>
    </dgm:pt>
    <dgm:pt modelId="{6DEF3D83-7F02-4595-9CB8-68FAE0471846}" type="pres">
      <dgm:prSet presAssocID="{FF194E15-2984-4732-98CA-215F9088E4BD}" presName="spacing" presStyleCnt="0"/>
      <dgm:spPr/>
    </dgm:pt>
    <dgm:pt modelId="{B651F4B0-9AAD-4F3A-BFF6-D4ACB456DCA6}" type="pres">
      <dgm:prSet presAssocID="{4365615C-C78C-4DC2-939B-7E9F205B2937}" presName="linNode" presStyleCnt="0"/>
      <dgm:spPr/>
    </dgm:pt>
    <dgm:pt modelId="{F25572A9-A2F5-47F7-B092-A2FE8190D15B}" type="pres">
      <dgm:prSet presAssocID="{4365615C-C78C-4DC2-939B-7E9F205B2937}" presName="parentShp" presStyleLbl="node1" presStyleIdx="3" presStyleCnt="4" custScaleX="76173" custLinFactNeighborX="5514" custLinFactNeighborY="-1023">
        <dgm:presLayoutVars>
          <dgm:bulletEnabled val="1"/>
        </dgm:presLayoutVars>
      </dgm:prSet>
      <dgm:spPr/>
    </dgm:pt>
    <dgm:pt modelId="{15FDFD27-C8DD-4913-B760-550387CAC245}" type="pres">
      <dgm:prSet presAssocID="{4365615C-C78C-4DC2-939B-7E9F205B2937}" presName="childShp" presStyleLbl="bgAccFollowNode1" presStyleIdx="3" presStyleCnt="4" custScaleX="109936">
        <dgm:presLayoutVars>
          <dgm:bulletEnabled val="1"/>
        </dgm:presLayoutVars>
      </dgm:prSet>
      <dgm:spPr/>
    </dgm:pt>
  </dgm:ptLst>
  <dgm:cxnLst>
    <dgm:cxn modelId="{FEC05701-6922-40B0-B1A8-DACDDB45ACD4}" srcId="{D39D1F7B-E204-477D-A69B-1A0D6AB3CFED}" destId="{F6BFF9D9-1B77-4E5B-8E6A-64AAE55DCD77}" srcOrd="0" destOrd="0" parTransId="{3046A495-8F21-42DC-971D-EEAE5830A38D}" sibTransId="{FFECD77E-E924-4EFB-BA5C-F177256AE4FA}"/>
    <dgm:cxn modelId="{2A6F5408-FA04-47D9-A04D-7B5A562369E2}" type="presOf" srcId="{B63F6E3E-DBE5-4134-8E91-B272AACD063A}" destId="{15FDFD27-C8DD-4913-B760-550387CAC245}" srcOrd="0" destOrd="1" presId="urn:microsoft.com/office/officeart/2005/8/layout/vList6"/>
    <dgm:cxn modelId="{39521B0E-7690-48DE-BDBF-1AA5D9D00B52}" type="presOf" srcId="{32D27FA5-05CB-4F64-AE26-21D52EC5F5FE}" destId="{CC5A6900-579E-481F-B233-764DA5773897}" srcOrd="0" destOrd="1" presId="urn:microsoft.com/office/officeart/2005/8/layout/vList6"/>
    <dgm:cxn modelId="{92A0A40E-239E-4810-B968-8EBB3082E626}" type="presOf" srcId="{37C9D8CC-41AB-4D30-9B84-85E3D180FE50}" destId="{576FA620-8EF5-4E19-9BFA-2DFF86A69F05}" srcOrd="0" destOrd="0" presId="urn:microsoft.com/office/officeart/2005/8/layout/vList6"/>
    <dgm:cxn modelId="{BC9CF016-580A-4AB9-A618-CB62B6505F76}" type="presOf" srcId="{D39D1F7B-E204-477D-A69B-1A0D6AB3CFED}" destId="{FE8B30C6-4399-41D3-982F-6D588375EEF3}" srcOrd="0" destOrd="0" presId="urn:microsoft.com/office/officeart/2005/8/layout/vList6"/>
    <dgm:cxn modelId="{DBE21218-32EB-4824-A47D-C3ACF3715851}" srcId="{E5074BBF-373A-42AC-B764-D2DB32652263}" destId="{9AD3C2F1-49B2-49E2-8F18-8A117DD14910}" srcOrd="2" destOrd="0" parTransId="{6C878323-D517-47F5-8B1E-89457801B3C9}" sibTransId="{B06A57B9-BE5E-42BC-AC70-99E541B40E56}"/>
    <dgm:cxn modelId="{ABE56B2D-165D-4102-847B-F56FECF5F4F9}" srcId="{4365615C-C78C-4DC2-939B-7E9F205B2937}" destId="{B63F6E3E-DBE5-4134-8E91-B272AACD063A}" srcOrd="1" destOrd="0" parTransId="{513BB44E-CCDE-4CED-A49A-6C1696088FBC}" sibTransId="{59C58A5B-60D6-417B-B017-43D89598D7B8}"/>
    <dgm:cxn modelId="{31C82233-37CA-497C-BA9E-64201B56577B}" srcId="{D513BFCB-62EF-4AA0-A673-778AF29405AB}" destId="{E5074BBF-373A-42AC-B764-D2DB32652263}" srcOrd="0" destOrd="0" parTransId="{77FD739A-264D-47A8-AEA3-E0F50306A9A4}" sibTransId="{EE446F90-25CE-4F00-81E8-F12208457920}"/>
    <dgm:cxn modelId="{60CE2034-35BA-4D77-BAA8-D549EB061CA9}" srcId="{37C9D8CC-41AB-4D30-9B84-85E3D180FE50}" destId="{01D564E5-4A3C-4DE8-8365-0E9B023ADBF8}" srcOrd="0" destOrd="0" parTransId="{0D702D74-1BD3-4417-ADC4-AB945C9BC611}" sibTransId="{59D39A72-D65D-4AE3-A457-73F7CAF5F75C}"/>
    <dgm:cxn modelId="{0A2D1B37-4A62-40BE-9A20-17C189339830}" srcId="{D513BFCB-62EF-4AA0-A673-778AF29405AB}" destId="{4365615C-C78C-4DC2-939B-7E9F205B2937}" srcOrd="3" destOrd="0" parTransId="{C9E3DC17-AA45-4092-83FC-51A8869F88F8}" sibTransId="{C86E027A-9426-4ECA-B795-C7368AC097A2}"/>
    <dgm:cxn modelId="{87079039-BA9F-4688-B69E-8BE70BA5F1AF}" type="presOf" srcId="{E95B8C9A-FC99-487F-AD36-EEF2D5CEAA6D}" destId="{11761D64-C430-4D55-9BA9-A723EF27396A}" srcOrd="0" destOrd="2" presId="urn:microsoft.com/office/officeart/2005/8/layout/vList6"/>
    <dgm:cxn modelId="{F0FFFE5D-ADCA-4BD8-92BC-015846BB8F53}" type="presOf" srcId="{01D564E5-4A3C-4DE8-8365-0E9B023ADBF8}" destId="{CC5A6900-579E-481F-B233-764DA5773897}" srcOrd="0" destOrd="0" presId="urn:microsoft.com/office/officeart/2005/8/layout/vList6"/>
    <dgm:cxn modelId="{FF03F36D-1EB9-439B-89E6-EC6E1575B95E}" srcId="{E5074BBF-373A-42AC-B764-D2DB32652263}" destId="{DF77D0B2-A211-44F7-B3E6-8BB8C8A5E545}" srcOrd="1" destOrd="0" parTransId="{0CFC9E4D-8357-41A4-916D-3A2098E0846E}" sibTransId="{164B8203-A2BA-4DEB-BC26-4546F4204AC5}"/>
    <dgm:cxn modelId="{2DECF470-9D0C-4228-AF8B-B13D2D5DB10A}" type="presOf" srcId="{B38F8DAB-23CD-4258-8391-F69AB544CD60}" destId="{CC5A6900-579E-481F-B233-764DA5773897}" srcOrd="0" destOrd="2" presId="urn:microsoft.com/office/officeart/2005/8/layout/vList6"/>
    <dgm:cxn modelId="{957A7872-E7D1-4724-8C91-C21C70540F30}" srcId="{37C9D8CC-41AB-4D30-9B84-85E3D180FE50}" destId="{B38F8DAB-23CD-4258-8391-F69AB544CD60}" srcOrd="2" destOrd="0" parTransId="{1006D8EB-ACC7-43E2-A7E7-B6161E2F71B3}" sibTransId="{4640E25E-9B9E-48F0-A151-1CF119B27DBD}"/>
    <dgm:cxn modelId="{F69DA17B-A6C1-4174-AF9F-578460085490}" type="presOf" srcId="{DF77D0B2-A211-44F7-B3E6-8BB8C8A5E545}" destId="{FF0BBDE4-DE8F-4D87-B9D5-51DB6E87A94B}" srcOrd="0" destOrd="1" presId="urn:microsoft.com/office/officeart/2005/8/layout/vList6"/>
    <dgm:cxn modelId="{CC0F2189-6AED-4824-B93F-48E939E5CF8B}" type="presOf" srcId="{9AD3C2F1-49B2-49E2-8F18-8A117DD14910}" destId="{FF0BBDE4-DE8F-4D87-B9D5-51DB6E87A94B}" srcOrd="0" destOrd="2" presId="urn:microsoft.com/office/officeart/2005/8/layout/vList6"/>
    <dgm:cxn modelId="{E8A9118A-FA73-41B3-A76B-596A7FA5A5AA}" srcId="{D39D1F7B-E204-477D-A69B-1A0D6AB3CFED}" destId="{E95B8C9A-FC99-487F-AD36-EEF2D5CEAA6D}" srcOrd="2" destOrd="0" parTransId="{592E860D-EF84-482E-BFFD-5E8C4EF48531}" sibTransId="{348C2383-68F4-4F93-98CB-62DCA3C2E440}"/>
    <dgm:cxn modelId="{2625C592-4A8C-452D-BDBC-B7A8DC75F329}" type="presOf" srcId="{E5074BBF-373A-42AC-B764-D2DB32652263}" destId="{A24FE1CC-06FE-4155-9209-931AE7EF79D0}" srcOrd="0" destOrd="0" presId="urn:microsoft.com/office/officeart/2005/8/layout/vList6"/>
    <dgm:cxn modelId="{78BAA398-E5FB-4FAD-BE09-A783AE4B229C}" srcId="{D39D1F7B-E204-477D-A69B-1A0D6AB3CFED}" destId="{D5EF8A9B-AE39-4BE5-9F9B-DE843001F2CF}" srcOrd="1" destOrd="0" parTransId="{47C07FA2-0654-4DF0-A88C-937F1630FEA4}" sibTransId="{BD5CFB99-898A-4E20-A8FA-21EB92BFA0C4}"/>
    <dgm:cxn modelId="{A46B109A-F6DC-4543-8100-4BE7357DE3D3}" srcId="{37C9D8CC-41AB-4D30-9B84-85E3D180FE50}" destId="{32D27FA5-05CB-4F64-AE26-21D52EC5F5FE}" srcOrd="1" destOrd="0" parTransId="{4C1E1CDD-C499-48AC-A93B-B164F50410F6}" sibTransId="{826144EF-2462-4087-B1FC-FD9AE7DB3A7A}"/>
    <dgm:cxn modelId="{5807F69E-1A56-4AFC-BA15-EBC1E9AD60D0}" srcId="{D513BFCB-62EF-4AA0-A673-778AF29405AB}" destId="{37C9D8CC-41AB-4D30-9B84-85E3D180FE50}" srcOrd="2" destOrd="0" parTransId="{ECECFBF4-AA44-487B-AE20-D616EB1A3ECF}" sibTransId="{FF194E15-2984-4732-98CA-215F9088E4BD}"/>
    <dgm:cxn modelId="{050AAAB1-5E4D-4781-9A5D-FB1884F0DEF0}" srcId="{D513BFCB-62EF-4AA0-A673-778AF29405AB}" destId="{D39D1F7B-E204-477D-A69B-1A0D6AB3CFED}" srcOrd="1" destOrd="0" parTransId="{AC98F2A6-B58A-4BBA-B113-13DEAC59E8DA}" sibTransId="{7F3B2C53-3DF8-4ED9-A623-CC0C28621408}"/>
    <dgm:cxn modelId="{3FA610B5-DF6A-42C5-88AE-DF02C935935C}" srcId="{E5074BBF-373A-42AC-B764-D2DB32652263}" destId="{1E86550E-98C6-46B9-96FF-3833D7047ADB}" srcOrd="0" destOrd="0" parTransId="{10EE95AE-CBED-4A9F-BDD0-88C6EEED6614}" sibTransId="{E3005634-25E2-41E9-98C6-F427237DD829}"/>
    <dgm:cxn modelId="{6B2986B6-089C-47EB-AEE7-AD0D735D42DE}" type="presOf" srcId="{D513BFCB-62EF-4AA0-A673-778AF29405AB}" destId="{D246A657-7B92-4B35-BCC4-AD10105A4629}" srcOrd="0" destOrd="0" presId="urn:microsoft.com/office/officeart/2005/8/layout/vList6"/>
    <dgm:cxn modelId="{3CB827CC-E8B0-4204-A27E-163A1F58BC70}" type="presOf" srcId="{D5EF8A9B-AE39-4BE5-9F9B-DE843001F2CF}" destId="{11761D64-C430-4D55-9BA9-A723EF27396A}" srcOrd="0" destOrd="1" presId="urn:microsoft.com/office/officeart/2005/8/layout/vList6"/>
    <dgm:cxn modelId="{72D3C1CC-8065-4A79-BD6E-B422BE92EB2F}" type="presOf" srcId="{1E86550E-98C6-46B9-96FF-3833D7047ADB}" destId="{FF0BBDE4-DE8F-4D87-B9D5-51DB6E87A94B}" srcOrd="0" destOrd="0" presId="urn:microsoft.com/office/officeart/2005/8/layout/vList6"/>
    <dgm:cxn modelId="{E63755CF-7F3A-4C6C-975B-D87E8F9C6D4D}" type="presOf" srcId="{4365615C-C78C-4DC2-939B-7E9F205B2937}" destId="{F25572A9-A2F5-47F7-B092-A2FE8190D15B}" srcOrd="0" destOrd="0" presId="urn:microsoft.com/office/officeart/2005/8/layout/vList6"/>
    <dgm:cxn modelId="{610F84DF-8E72-427A-9ABC-005187023FDF}" type="presOf" srcId="{F6BFF9D9-1B77-4E5B-8E6A-64AAE55DCD77}" destId="{11761D64-C430-4D55-9BA9-A723EF27396A}" srcOrd="0" destOrd="0" presId="urn:microsoft.com/office/officeart/2005/8/layout/vList6"/>
    <dgm:cxn modelId="{BBF727EE-A6B7-4EDB-9CE4-362F2A6CF2C3}" type="presOf" srcId="{9BEB7909-703A-4E53-8E73-D16BD63DEBED}" destId="{15FDFD27-C8DD-4913-B760-550387CAC245}" srcOrd="0" destOrd="0" presId="urn:microsoft.com/office/officeart/2005/8/layout/vList6"/>
    <dgm:cxn modelId="{AFE7B9FB-021C-44C5-9AC9-3C638BBE9AA9}" srcId="{4365615C-C78C-4DC2-939B-7E9F205B2937}" destId="{9BEB7909-703A-4E53-8E73-D16BD63DEBED}" srcOrd="0" destOrd="0" parTransId="{4AA87A34-4A3A-4CEB-8552-A2E884EA7F80}" sibTransId="{78E7A5AC-33AC-41E4-BF3A-41BDD7F166E0}"/>
    <dgm:cxn modelId="{7F7C31CA-456C-4AE5-A557-FB070FBBE91E}" type="presParOf" srcId="{D246A657-7B92-4B35-BCC4-AD10105A4629}" destId="{A9D3C032-4ADD-4442-813A-823C7B720278}" srcOrd="0" destOrd="0" presId="urn:microsoft.com/office/officeart/2005/8/layout/vList6"/>
    <dgm:cxn modelId="{EB8F52E1-E598-48A1-B331-4D37C6F61FB7}" type="presParOf" srcId="{A9D3C032-4ADD-4442-813A-823C7B720278}" destId="{A24FE1CC-06FE-4155-9209-931AE7EF79D0}" srcOrd="0" destOrd="0" presId="urn:microsoft.com/office/officeart/2005/8/layout/vList6"/>
    <dgm:cxn modelId="{148B1EC5-0B81-4D93-B825-22E3B2BC0152}" type="presParOf" srcId="{A9D3C032-4ADD-4442-813A-823C7B720278}" destId="{FF0BBDE4-DE8F-4D87-B9D5-51DB6E87A94B}" srcOrd="1" destOrd="0" presId="urn:microsoft.com/office/officeart/2005/8/layout/vList6"/>
    <dgm:cxn modelId="{F03D6564-758B-4168-8071-204B85FDAC20}" type="presParOf" srcId="{D246A657-7B92-4B35-BCC4-AD10105A4629}" destId="{89A54D36-972C-4381-BE6A-EF48EBBBBCFD}" srcOrd="1" destOrd="0" presId="urn:microsoft.com/office/officeart/2005/8/layout/vList6"/>
    <dgm:cxn modelId="{49F744C2-2B16-4181-AE68-8B42B7225717}" type="presParOf" srcId="{D246A657-7B92-4B35-BCC4-AD10105A4629}" destId="{B7A8B5C5-F3D5-416E-B4F8-3CEA2D45EB87}" srcOrd="2" destOrd="0" presId="urn:microsoft.com/office/officeart/2005/8/layout/vList6"/>
    <dgm:cxn modelId="{C3F98701-65D9-48A0-A041-5B50E002AD57}" type="presParOf" srcId="{B7A8B5C5-F3D5-416E-B4F8-3CEA2D45EB87}" destId="{FE8B30C6-4399-41D3-982F-6D588375EEF3}" srcOrd="0" destOrd="0" presId="urn:microsoft.com/office/officeart/2005/8/layout/vList6"/>
    <dgm:cxn modelId="{9ABA318D-354F-480A-9063-7F5FC86AE698}" type="presParOf" srcId="{B7A8B5C5-F3D5-416E-B4F8-3CEA2D45EB87}" destId="{11761D64-C430-4D55-9BA9-A723EF27396A}" srcOrd="1" destOrd="0" presId="urn:microsoft.com/office/officeart/2005/8/layout/vList6"/>
    <dgm:cxn modelId="{073C45D2-5D2E-47AA-8C81-C31D41A22504}" type="presParOf" srcId="{D246A657-7B92-4B35-BCC4-AD10105A4629}" destId="{F6DEC770-EBE4-431C-8088-280760C0CFA7}" srcOrd="3" destOrd="0" presId="urn:microsoft.com/office/officeart/2005/8/layout/vList6"/>
    <dgm:cxn modelId="{521D87F8-91B3-44A6-8438-A57CDFEF1846}" type="presParOf" srcId="{D246A657-7B92-4B35-BCC4-AD10105A4629}" destId="{BA5DF421-0104-462A-A129-51DBAFA824CD}" srcOrd="4" destOrd="0" presId="urn:microsoft.com/office/officeart/2005/8/layout/vList6"/>
    <dgm:cxn modelId="{533EA963-371D-4981-A5A1-369E61C705A1}" type="presParOf" srcId="{BA5DF421-0104-462A-A129-51DBAFA824CD}" destId="{576FA620-8EF5-4E19-9BFA-2DFF86A69F05}" srcOrd="0" destOrd="0" presId="urn:microsoft.com/office/officeart/2005/8/layout/vList6"/>
    <dgm:cxn modelId="{B79F1D86-8C18-44D6-B01D-046A0649391A}" type="presParOf" srcId="{BA5DF421-0104-462A-A129-51DBAFA824CD}" destId="{CC5A6900-579E-481F-B233-764DA5773897}" srcOrd="1" destOrd="0" presId="urn:microsoft.com/office/officeart/2005/8/layout/vList6"/>
    <dgm:cxn modelId="{E452A0A8-4B7D-4958-86B4-FE38A0C496FB}" type="presParOf" srcId="{D246A657-7B92-4B35-BCC4-AD10105A4629}" destId="{6DEF3D83-7F02-4595-9CB8-68FAE0471846}" srcOrd="5" destOrd="0" presId="urn:microsoft.com/office/officeart/2005/8/layout/vList6"/>
    <dgm:cxn modelId="{E90A91B7-2F7B-4319-8DEB-C89D8008443E}" type="presParOf" srcId="{D246A657-7B92-4B35-BCC4-AD10105A4629}" destId="{B651F4B0-9AAD-4F3A-BFF6-D4ACB456DCA6}" srcOrd="6" destOrd="0" presId="urn:microsoft.com/office/officeart/2005/8/layout/vList6"/>
    <dgm:cxn modelId="{4B8D8007-841E-408B-B8FA-DF8312F6B0F8}" type="presParOf" srcId="{B651F4B0-9AAD-4F3A-BFF6-D4ACB456DCA6}" destId="{F25572A9-A2F5-47F7-B092-A2FE8190D15B}" srcOrd="0" destOrd="0" presId="urn:microsoft.com/office/officeart/2005/8/layout/vList6"/>
    <dgm:cxn modelId="{3F983ABF-7A31-4AC2-9032-A1667D92B901}" type="presParOf" srcId="{B651F4B0-9AAD-4F3A-BFF6-D4ACB456DCA6}" destId="{15FDFD27-C8DD-4913-B760-550387CAC24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BBDE4-DE8F-4D87-B9D5-51DB6E87A94B}">
      <dsp:nvSpPr>
        <dsp:cNvPr id="0" name=""/>
        <dsp:cNvSpPr/>
      </dsp:nvSpPr>
      <dsp:spPr>
        <a:xfrm>
          <a:off x="1559675" y="1333"/>
          <a:ext cx="2655926" cy="1058086"/>
        </a:xfrm>
        <a:prstGeom prst="rightArrow">
          <a:avLst>
            <a:gd name="adj1" fmla="val 75000"/>
            <a:gd name="adj2" fmla="val 50000"/>
          </a:avLst>
        </a:prstGeom>
        <a:solidFill>
          <a:srgbClr val="FF726B">
            <a:alpha val="30000"/>
          </a:srgb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4572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400" kern="1200"/>
        </a:p>
        <a:p>
          <a:pPr marL="4572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/>
            <a:t>High Voltage</a:t>
          </a:r>
        </a:p>
        <a:p>
          <a:pPr marL="4572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/>
        </a:p>
      </dsp:txBody>
      <dsp:txXfrm>
        <a:off x="1559675" y="133594"/>
        <a:ext cx="2259144" cy="793564"/>
      </dsp:txXfrm>
    </dsp:sp>
    <dsp:sp modelId="{A24FE1CC-06FE-4155-9209-931AE7EF79D0}">
      <dsp:nvSpPr>
        <dsp:cNvPr id="0" name=""/>
        <dsp:cNvSpPr/>
      </dsp:nvSpPr>
      <dsp:spPr>
        <a:xfrm>
          <a:off x="210969" y="0"/>
          <a:ext cx="1348732" cy="1058086"/>
        </a:xfrm>
        <a:prstGeom prst="roundRect">
          <a:avLst/>
        </a:prstGeom>
        <a:solidFill>
          <a:srgbClr val="FF72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Redox Potential</a:t>
          </a:r>
        </a:p>
      </dsp:txBody>
      <dsp:txXfrm>
        <a:off x="262621" y="51652"/>
        <a:ext cx="1245428" cy="954782"/>
      </dsp:txXfrm>
    </dsp:sp>
    <dsp:sp modelId="{11761D64-C430-4D55-9BA9-A723EF27396A}">
      <dsp:nvSpPr>
        <dsp:cNvPr id="0" name=""/>
        <dsp:cNvSpPr/>
      </dsp:nvSpPr>
      <dsp:spPr>
        <a:xfrm>
          <a:off x="1559692" y="1132438"/>
          <a:ext cx="2655926" cy="1058086"/>
        </a:xfrm>
        <a:prstGeom prst="rightArrow">
          <a:avLst>
            <a:gd name="adj1" fmla="val 75000"/>
            <a:gd name="adj2" fmla="val 50000"/>
          </a:avLst>
        </a:prstGeom>
        <a:solidFill>
          <a:srgbClr val="00B1B7">
            <a:alpha val="30000"/>
          </a:srgb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4572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400" kern="1200"/>
        </a:p>
        <a:p>
          <a:pPr marL="4572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/>
            <a:t>High Efficiency </a:t>
          </a:r>
        </a:p>
        <a:p>
          <a:pPr marL="4572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/>
        </a:p>
      </dsp:txBody>
      <dsp:txXfrm>
        <a:off x="1559692" y="1264699"/>
        <a:ext cx="2259144" cy="793564"/>
      </dsp:txXfrm>
    </dsp:sp>
    <dsp:sp modelId="{FE8B30C6-4399-41D3-982F-6D588375EEF3}">
      <dsp:nvSpPr>
        <dsp:cNvPr id="0" name=""/>
        <dsp:cNvSpPr/>
      </dsp:nvSpPr>
      <dsp:spPr>
        <a:xfrm>
          <a:off x="210942" y="1165228"/>
          <a:ext cx="1348732" cy="1058086"/>
        </a:xfrm>
        <a:prstGeom prst="roundRect">
          <a:avLst/>
        </a:prstGeom>
        <a:solidFill>
          <a:srgbClr val="00B1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Transport</a:t>
          </a:r>
        </a:p>
      </dsp:txBody>
      <dsp:txXfrm>
        <a:off x="262594" y="1216880"/>
        <a:ext cx="1245428" cy="954782"/>
      </dsp:txXfrm>
    </dsp:sp>
    <dsp:sp modelId="{CC5A6900-579E-481F-B233-764DA5773897}">
      <dsp:nvSpPr>
        <dsp:cNvPr id="0" name=""/>
        <dsp:cNvSpPr/>
      </dsp:nvSpPr>
      <dsp:spPr>
        <a:xfrm>
          <a:off x="1559675" y="2329123"/>
          <a:ext cx="2655926" cy="1058086"/>
        </a:xfrm>
        <a:prstGeom prst="rightArrow">
          <a:avLst>
            <a:gd name="adj1" fmla="val 75000"/>
            <a:gd name="adj2" fmla="val 50000"/>
          </a:avLst>
        </a:prstGeom>
        <a:solidFill>
          <a:srgbClr val="003C56">
            <a:alpha val="30000"/>
          </a:srgb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4572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400" kern="1200"/>
        </a:p>
        <a:p>
          <a:pPr marL="4572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/>
            <a:t>High Capacity</a:t>
          </a:r>
        </a:p>
        <a:p>
          <a:pPr marL="4572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/>
        </a:p>
      </dsp:txBody>
      <dsp:txXfrm>
        <a:off x="1559675" y="2461384"/>
        <a:ext cx="2259144" cy="793564"/>
      </dsp:txXfrm>
    </dsp:sp>
    <dsp:sp modelId="{576FA620-8EF5-4E19-9BFA-2DFF86A69F05}">
      <dsp:nvSpPr>
        <dsp:cNvPr id="0" name=""/>
        <dsp:cNvSpPr/>
      </dsp:nvSpPr>
      <dsp:spPr>
        <a:xfrm>
          <a:off x="210942" y="2329123"/>
          <a:ext cx="1348732" cy="1058086"/>
        </a:xfrm>
        <a:prstGeom prst="roundRect">
          <a:avLst/>
        </a:prstGeom>
        <a:solidFill>
          <a:srgbClr val="003C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Solubility</a:t>
          </a:r>
        </a:p>
      </dsp:txBody>
      <dsp:txXfrm>
        <a:off x="262594" y="2380775"/>
        <a:ext cx="1245428" cy="954782"/>
      </dsp:txXfrm>
    </dsp:sp>
    <dsp:sp modelId="{15FDFD27-C8DD-4913-B760-550387CAC245}">
      <dsp:nvSpPr>
        <dsp:cNvPr id="0" name=""/>
        <dsp:cNvSpPr/>
      </dsp:nvSpPr>
      <dsp:spPr>
        <a:xfrm>
          <a:off x="1427728" y="3493018"/>
          <a:ext cx="2919819" cy="1058086"/>
        </a:xfrm>
        <a:prstGeom prst="rightArrow">
          <a:avLst>
            <a:gd name="adj1" fmla="val 75000"/>
            <a:gd name="adj2" fmla="val 50000"/>
          </a:avLst>
        </a:prstGeom>
        <a:solidFill>
          <a:srgbClr val="FFB400">
            <a:alpha val="30000"/>
          </a:srgb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t" anchorCtr="0">
          <a:noAutofit/>
        </a:bodyPr>
        <a:lstStyle/>
        <a:p>
          <a:pPr marL="45720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800" kern="1200"/>
        </a:p>
        <a:p>
          <a:pPr marL="45720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/>
            <a:t>Long Performance Lifetime</a:t>
          </a:r>
        </a:p>
      </dsp:txBody>
      <dsp:txXfrm>
        <a:off x="1427728" y="3625279"/>
        <a:ext cx="2523037" cy="793564"/>
      </dsp:txXfrm>
    </dsp:sp>
    <dsp:sp modelId="{F25572A9-A2F5-47F7-B092-A2FE8190D15B}">
      <dsp:nvSpPr>
        <dsp:cNvPr id="0" name=""/>
        <dsp:cNvSpPr/>
      </dsp:nvSpPr>
      <dsp:spPr>
        <a:xfrm>
          <a:off x="225443" y="3482194"/>
          <a:ext cx="1348732" cy="1058086"/>
        </a:xfrm>
        <a:prstGeom prst="roundRect">
          <a:avLst/>
        </a:prstGeom>
        <a:solidFill>
          <a:srgbClr val="FFB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Stability</a:t>
          </a:r>
        </a:p>
      </dsp:txBody>
      <dsp:txXfrm>
        <a:off x="277095" y="3533846"/>
        <a:ext cx="1245428" cy="954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0696F-0D6A-4CEA-8F74-CC0EC3891EC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50BC5-A9F2-4112-85F8-9B6647B8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5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EEAC9-B441-4C0C-AE91-0AC38471140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812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RFB- add animations for things appearing gradually to explain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18E25-2999-4219-9E07-1C375BEF81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43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RFB- add animations for things appearing gradually to explain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18E25-2999-4219-9E07-1C375BEF81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30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RFB- add animations for things appearing gradually to explain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18E25-2999-4219-9E07-1C375BEF81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1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C7D9B-766F-495C-896B-4C0AEE600F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EEAC9-B441-4C0C-AE91-0AC38471140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65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RFB- add animations for things appearing gradually to explain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18E25-2999-4219-9E07-1C375BEF81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RFB- add animations for things appearing gradually to explain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18E25-2999-4219-9E07-1C375BEF81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8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RFB- add animations for things appearing gradually to explain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18E25-2999-4219-9E07-1C375BEF81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6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RFB- add animations for things appearing gradually to explain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18E25-2999-4219-9E07-1C375BEF81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4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RFB- add animations for things appearing gradually to explain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18E25-2999-4219-9E07-1C375BEF81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10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RFB- add animations for things appearing gradually to explain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18E25-2999-4219-9E07-1C375BEF81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5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RFB- add animations for things appearing gradually to explain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18E25-2999-4219-9E07-1C375BEF81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4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798B-2BA2-581C-AA99-FC0C7E918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871B6-BB6E-4A3A-0C92-6CFA29E81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F4CA3-CA38-FFE0-7151-0990231D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E1630-40F3-D41A-4F2C-130B73ED9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4BCBF-8626-3AAD-78FE-C445C82C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1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A6CAB-A03F-7DCB-46BD-3405AA3B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C7687-69BE-8337-DC73-EC7B3C1C1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3D5B-B0F9-F8E1-8D4A-D7F36003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326A-05DD-B16B-B2F3-D83CABA5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25E3-5F47-75A2-E78B-F0AC8861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57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3A84EF-6773-AD1F-C2EF-624EA500F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382D96-AD59-6B0C-A7E7-7B1EF1145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4C63A-6FD1-C5CE-B439-C8FEFA3C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48876-4307-F3AD-8F3B-61641724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7949-99C4-DF64-6CA2-4354CAA0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88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178" y="1371353"/>
            <a:ext cx="11163868" cy="4434840"/>
          </a:xfrm>
        </p:spPr>
        <p:txBody>
          <a:bodyPr/>
          <a:lstStyle>
            <a:lvl1pPr marL="173038" indent="-173038">
              <a:buFont typeface="Arial" panose="020B0604020202020204" pitchFamily="34" charset="0"/>
              <a:buChar char="•"/>
              <a:defRPr sz="2200" baseline="0"/>
            </a:lvl1pPr>
            <a:lvl2pPr marL="520700" indent="-236538">
              <a:buFont typeface="Arial" panose="020B0604020202020204" pitchFamily="34" charset="0"/>
              <a:buChar char="•"/>
              <a:defRPr sz="2200"/>
            </a:lvl2pPr>
            <a:lvl3pPr marL="803275" indent="-187325">
              <a:buFont typeface="Arial" panose="020B0604020202020204" pitchFamily="34" charset="0"/>
              <a:buChar char="•"/>
              <a:defRPr sz="2200"/>
            </a:lvl3pPr>
            <a:lvl4pPr marL="1087438" indent="-171450">
              <a:buFont typeface="Arial" panose="020B0604020202020204" pitchFamily="34" charset="0"/>
              <a:buChar char="•"/>
              <a:defRPr sz="2200"/>
            </a:lvl4pPr>
            <a:lvl5pPr marL="1371600" indent="-171450">
              <a:buFont typeface="Arial" panose="020B0604020202020204" pitchFamily="34" charset="0"/>
              <a:buChar char="•"/>
              <a:defRPr sz="2200"/>
            </a:lvl5pPr>
          </a:lstStyle>
          <a:p>
            <a:pPr lvl="0"/>
            <a:r>
              <a:rPr lang="en-US"/>
              <a:t>Click to add 1st-level bullet. Click an icon below to add table, graph or other imagery.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11516140" y="6533322"/>
            <a:ext cx="609600" cy="311425"/>
          </a:xfrm>
          <a:prstGeom prst="rect">
            <a:avLst/>
          </a:prstGeom>
        </p:spPr>
        <p:txBody>
          <a:bodyPr lIns="0" tIns="0" rIns="45720" bIns="0"/>
          <a:lstStyle>
            <a:lvl1pPr algn="r">
              <a:defRPr/>
            </a:lvl1pPr>
          </a:lstStyle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CA8049-07DB-0740-9310-EED7DB5C1A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025" y="233441"/>
            <a:ext cx="11170021" cy="107092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TITLE AND CONTENT</a:t>
            </a:r>
          </a:p>
        </p:txBody>
      </p:sp>
    </p:spTree>
    <p:extLst>
      <p:ext uri="{BB962C8B-B14F-4D97-AF65-F5344CB8AC3E}">
        <p14:creationId xmlns:p14="http://schemas.microsoft.com/office/powerpoint/2010/main" val="37357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3B1B-2321-9579-3794-EA8FBDA0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FB1FB-05E9-0164-7873-7AF04672E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623C6-9F57-26BB-4B6A-6E74C78E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036CB-1525-F704-2F49-F1E1017C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2E282-6D61-E092-C062-BA955F4E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3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E5F5-4D59-A0C2-30E1-FCA09807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E4718-28DD-3DF6-5804-AC3D774FF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480D-9BFC-B63C-B520-66FA64FE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1A1AF-4D07-42EE-74FA-037999473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FCE1B-6117-0BA0-45CB-26AC0E31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1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CF50-4111-6824-8430-CBE2E74E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90B4-D7CE-8EF3-5794-2AF6453E1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5C945-FB8E-C69C-7F28-DBB823C28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31185-D90B-0D05-369C-B000300AD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E4AB8-F4FD-581B-0595-BFEDD0EC0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A26B7-B11E-86B5-96C9-0F9D8443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4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3D0E-D693-39B9-A5D5-EDF5530B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616C5-5AFA-9ECF-D033-54320A4FB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B0D09-11B1-A6AC-7E41-1F110A054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2D7E7-AED6-C500-3EC3-3DC7E0D9D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422779-F9A2-EDB0-832C-7BB5B0080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2E653-B73A-00BE-5F5E-9109C1C0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0DB86E-818C-5ADD-6393-3669926A1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62064-8A0E-4F59-7C29-00AA3174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8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5903-3C33-57CE-5FDC-0C658B1C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C295C0-D535-BCCF-27B1-CE9B1E18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4A219-9A80-A7FB-8258-0CF8C3D54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2561E-B95F-11AA-0D20-72AAF551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8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1C27B-AC2D-9EC0-3D28-257CBD7F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E20D1-E557-185D-D9CD-0D9E166B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740D6-48A3-B9E4-F56B-0CFDC414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0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F54C-5853-45CA-B20C-62317561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BF7A2-C8D4-80FB-53B6-32B22E61F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24916-B678-DD27-20C9-8D52E0F17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0EE77-807F-3B3B-3B61-93A3FF58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3D5F5-9715-C5B0-F60E-8A5A4285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CD30B-6DF2-4506-2EC5-10C66513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3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2339-084B-5E93-B211-57EF87125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DFDDE-F3EC-0349-2DDF-ABF1396A9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8D33C-AEDA-7617-E7A8-25399130E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F707E-ACBB-6022-718D-8FE63269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F34AC-5831-D90B-EBB0-18BDF7336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FAF6A-D8C2-ADE8-F5E4-7EAF3968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5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F46BE-486E-8CDE-C7C1-39E89DB7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F4ABD-5064-47B2-07F3-DE1CAB446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E03CC-0CB4-2B48-3C3D-A75ADBEFB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FD6B4-895F-4FD3-AC69-0C89E6283ADE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52F88-79E4-D7F4-7A4E-4711E331B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177D3-089E-87E0-F941-6A7CCC710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EE79F-27BD-4F2F-929C-05C6E6AD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7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26" Type="http://schemas.openxmlformats.org/officeDocument/2006/relationships/image" Target="../media/image75.sv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7.svg"/><Relationship Id="rId12" Type="http://schemas.openxmlformats.org/officeDocument/2006/relationships/hyperlink" Target="https://d3tales.as.uky.edu/" TargetMode="External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5.svg"/><Relationship Id="rId20" Type="http://schemas.openxmlformats.org/officeDocument/2006/relationships/image" Target="../media/image69.sv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60.png"/><Relationship Id="rId19" Type="http://schemas.openxmlformats.org/officeDocument/2006/relationships/image" Target="../media/image68.png"/><Relationship Id="rId31" Type="http://schemas.openxmlformats.org/officeDocument/2006/relationships/image" Target="../media/image80.svg"/><Relationship Id="rId4" Type="http://schemas.openxmlformats.org/officeDocument/2006/relationships/image" Target="../media/image54.svg"/><Relationship Id="rId9" Type="http://schemas.openxmlformats.org/officeDocument/2006/relationships/image" Target="../media/image59.svg"/><Relationship Id="rId14" Type="http://schemas.openxmlformats.org/officeDocument/2006/relationships/image" Target="../media/image63.sv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E18F-D957-8979-1921-8655FEF2B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49" y="1373133"/>
            <a:ext cx="4572000" cy="2387600"/>
          </a:xfrm>
        </p:spPr>
        <p:txBody>
          <a:bodyPr/>
          <a:lstStyle/>
          <a:p>
            <a:r>
              <a:rPr lang="en-US" sz="6000" b="1" dirty="0">
                <a:solidFill>
                  <a:schemeClr val="tx2"/>
                </a:solidFill>
              </a:rPr>
              <a:t>In the Mix Background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90613-D167-3C05-04F3-0A1D00CF8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384" y="3847232"/>
            <a:ext cx="3620530" cy="1293181"/>
          </a:xfrm>
        </p:spPr>
        <p:txBody>
          <a:bodyPr/>
          <a:lstStyle/>
          <a:p>
            <a:r>
              <a:rPr lang="en-US" i="1" dirty="0"/>
              <a:t>Year</a:t>
            </a:r>
          </a:p>
          <a:p>
            <a:r>
              <a:rPr lang="en-US" i="1" dirty="0"/>
              <a:t>University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DF325-A3E8-B567-D2EC-C099A8455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791" y="838475"/>
            <a:ext cx="6412112" cy="5325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334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5BE7A1F-1B25-894F-3B6D-2052BA11622D}"/>
              </a:ext>
            </a:extLst>
          </p:cNvPr>
          <p:cNvSpPr/>
          <p:nvPr/>
        </p:nvSpPr>
        <p:spPr>
          <a:xfrm>
            <a:off x="5355118" y="435689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A204F4-F183-D5AC-9F4B-FD59230E63B5}"/>
              </a:ext>
            </a:extLst>
          </p:cNvPr>
          <p:cNvSpPr/>
          <p:nvPr/>
        </p:nvSpPr>
        <p:spPr>
          <a:xfrm>
            <a:off x="7612518" y="95871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energy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E56B044-2266-C72B-2026-B8DD1D723492}"/>
              </a:ext>
            </a:extLst>
          </p:cNvPr>
          <p:cNvSpPr/>
          <p:nvPr/>
        </p:nvSpPr>
        <p:spPr>
          <a:xfrm>
            <a:off x="3133728" y="94114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sources (solar/wind)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9C5E302-8035-A53D-1AAB-34A07BEFF78E}"/>
              </a:ext>
            </a:extLst>
          </p:cNvPr>
          <p:cNvCxnSpPr>
            <a:cxnSpLocks/>
          </p:cNvCxnSpPr>
          <p:nvPr/>
        </p:nvCxnSpPr>
        <p:spPr>
          <a:xfrm>
            <a:off x="4772372" y="837589"/>
            <a:ext cx="510969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7446AE6-FBDA-27F0-15BB-B7ABB783865D}"/>
              </a:ext>
            </a:extLst>
          </p:cNvPr>
          <p:cNvCxnSpPr>
            <a:cxnSpLocks/>
          </p:cNvCxnSpPr>
          <p:nvPr/>
        </p:nvCxnSpPr>
        <p:spPr>
          <a:xfrm flipV="1">
            <a:off x="7012415" y="837589"/>
            <a:ext cx="547315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Sun outline">
            <a:extLst>
              <a:ext uri="{FF2B5EF4-FFF2-40B4-BE49-F238E27FC236}">
                <a16:creationId xmlns:a16="http://schemas.microsoft.com/office/drawing/2014/main" id="{E4EF7F0F-9B2A-3AA5-204F-AE90F471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844" y="50394"/>
            <a:ext cx="914400" cy="914400"/>
          </a:xfrm>
          <a:prstGeom prst="rect">
            <a:avLst/>
          </a:prstGeom>
        </p:spPr>
      </p:pic>
      <p:pic>
        <p:nvPicPr>
          <p:cNvPr id="198" name="Graphic 197" descr="Wind Turbines outline">
            <a:extLst>
              <a:ext uri="{FF2B5EF4-FFF2-40B4-BE49-F238E27FC236}">
                <a16:creationId xmlns:a16="http://schemas.microsoft.com/office/drawing/2014/main" id="{C65C3D0F-CA09-11D6-F2BD-1DA40157E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426" y="56826"/>
            <a:ext cx="914400" cy="914400"/>
          </a:xfrm>
          <a:prstGeom prst="rect">
            <a:avLst/>
          </a:prstGeom>
        </p:spPr>
      </p:pic>
      <p:pic>
        <p:nvPicPr>
          <p:cNvPr id="202" name="Graphic 201" descr="Lightning bolt outline">
            <a:extLst>
              <a:ext uri="{FF2B5EF4-FFF2-40B4-BE49-F238E27FC236}">
                <a16:creationId xmlns:a16="http://schemas.microsoft.com/office/drawing/2014/main" id="{4079BF9D-B26B-AD5D-EBEB-4006DAAA703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3428" y="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8CC8B9-9DA6-823E-7CC4-8FA4BCB6FFD7}"/>
              </a:ext>
            </a:extLst>
          </p:cNvPr>
          <p:cNvSpPr txBox="1"/>
          <p:nvPr/>
        </p:nvSpPr>
        <p:spPr>
          <a:xfrm>
            <a:off x="9977682" y="2031256"/>
            <a:ext cx="169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∆G = -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nFE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A934E-0026-86E5-258A-B7699C72D646}"/>
              </a:ext>
            </a:extLst>
          </p:cNvPr>
          <p:cNvSpPr txBox="1"/>
          <p:nvPr/>
        </p:nvSpPr>
        <p:spPr>
          <a:xfrm>
            <a:off x="469831" y="2031256"/>
            <a:ext cx="246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en-US" sz="2000" b="0" i="0" baseline="-250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cath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891A57-F711-3DA4-CBD0-18DC004E019A}"/>
              </a:ext>
            </a:extLst>
          </p:cNvPr>
          <p:cNvGrpSpPr/>
          <p:nvPr/>
        </p:nvGrpSpPr>
        <p:grpSpPr>
          <a:xfrm>
            <a:off x="2750363" y="1663218"/>
            <a:ext cx="6691274" cy="5137956"/>
            <a:chOff x="2750363" y="1469021"/>
            <a:chExt cx="6691274" cy="51379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A9C1F1-233A-BEE0-9317-6C586841F14C}"/>
                </a:ext>
              </a:extLst>
            </p:cNvPr>
            <p:cNvSpPr/>
            <p:nvPr/>
          </p:nvSpPr>
          <p:spPr>
            <a:xfrm>
              <a:off x="4001359" y="1930222"/>
              <a:ext cx="4207612" cy="235382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2AC5D3D-CC0A-28E4-5D98-BBD8A2E25AD2}"/>
                </a:ext>
              </a:extLst>
            </p:cNvPr>
            <p:cNvGrpSpPr/>
            <p:nvPr/>
          </p:nvGrpSpPr>
          <p:grpSpPr>
            <a:xfrm>
              <a:off x="2750363" y="2737686"/>
              <a:ext cx="6691274" cy="3282725"/>
              <a:chOff x="2536945" y="2369393"/>
              <a:chExt cx="6691274" cy="328272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5E216CA-3160-8C07-69A3-F9E59D0534E6}"/>
                  </a:ext>
                </a:extLst>
              </p:cNvPr>
              <p:cNvSpPr/>
              <p:nvPr/>
            </p:nvSpPr>
            <p:spPr>
              <a:xfrm>
                <a:off x="2536945" y="2369393"/>
                <a:ext cx="2942057" cy="32827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Anode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BB1BB-E169-4A28-F3E2-E61A22EC080B}"/>
                  </a:ext>
                </a:extLst>
              </p:cNvPr>
              <p:cNvSpPr/>
              <p:nvPr/>
            </p:nvSpPr>
            <p:spPr>
              <a:xfrm>
                <a:off x="5479002" y="2369393"/>
                <a:ext cx="807161" cy="32827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AF5872-11A0-301D-4D7C-1FBA36EEEAFE}"/>
                  </a:ext>
                </a:extLst>
              </p:cNvPr>
              <p:cNvSpPr/>
              <p:nvPr/>
            </p:nvSpPr>
            <p:spPr>
              <a:xfrm>
                <a:off x="6286163" y="2369393"/>
                <a:ext cx="2942056" cy="3282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Cathode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215265-4358-C728-7D0C-AA04696540D0}"/>
                </a:ext>
              </a:extLst>
            </p:cNvPr>
            <p:cNvSpPr txBox="1"/>
            <p:nvPr/>
          </p:nvSpPr>
          <p:spPr>
            <a:xfrm>
              <a:off x="4837786" y="6237645"/>
              <a:ext cx="2516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Ion-exchange membrane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4F37FC4-FC92-2B6F-0ED7-FD594803C0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5830401"/>
              <a:ext cx="0" cy="5153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1A65F20-C110-B351-F9E5-1159D0F5694C}"/>
                </a:ext>
              </a:extLst>
            </p:cNvPr>
            <p:cNvCxnSpPr>
              <a:cxnSpLocks/>
            </p:cNvCxnSpPr>
            <p:nvPr/>
          </p:nvCxnSpPr>
          <p:spPr>
            <a:xfrm>
              <a:off x="4400645" y="1744341"/>
              <a:ext cx="88269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3EC39E-2A7E-B31A-3748-AB48DA0DC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3351" y="1944396"/>
              <a:ext cx="0" cy="74515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5EC816-D60C-9FD0-2F3D-059ECDBD69AE}"/>
                </a:ext>
              </a:extLst>
            </p:cNvPr>
            <p:cNvSpPr txBox="1"/>
            <p:nvPr/>
          </p:nvSpPr>
          <p:spPr>
            <a:xfrm>
              <a:off x="8154220" y="1521572"/>
              <a:ext cx="396922" cy="383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‒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BF055C-4222-B39C-72B5-B2BC7F7D762A}"/>
                </a:ext>
              </a:extLst>
            </p:cNvPr>
            <p:cNvSpPr txBox="1"/>
            <p:nvPr/>
          </p:nvSpPr>
          <p:spPr>
            <a:xfrm>
              <a:off x="3736416" y="1535481"/>
              <a:ext cx="396922" cy="383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‒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B41DA6-CD31-CCFB-B78E-BFFA55AD354A}"/>
                </a:ext>
              </a:extLst>
            </p:cNvPr>
            <p:cNvSpPr txBox="1"/>
            <p:nvPr/>
          </p:nvSpPr>
          <p:spPr>
            <a:xfrm>
              <a:off x="5596265" y="1998052"/>
              <a:ext cx="1120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Discharge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78B6946-6EB0-8191-1F69-12186062392A}"/>
                </a:ext>
              </a:extLst>
            </p:cNvPr>
            <p:cNvCxnSpPr>
              <a:cxnSpLocks/>
            </p:cNvCxnSpPr>
            <p:nvPr/>
          </p:nvCxnSpPr>
          <p:spPr>
            <a:xfrm>
              <a:off x="6908258" y="1753851"/>
              <a:ext cx="88269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853E33-778D-4BC9-9D94-5F3F3E61E2FF}"/>
                </a:ext>
              </a:extLst>
            </p:cNvPr>
            <p:cNvCxnSpPr>
              <a:cxnSpLocks/>
            </p:cNvCxnSpPr>
            <p:nvPr/>
          </p:nvCxnSpPr>
          <p:spPr>
            <a:xfrm>
              <a:off x="8352681" y="1953070"/>
              <a:ext cx="0" cy="73647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83FB4D-A9E7-105F-7BC8-CCC1B5AC4455}"/>
                </a:ext>
              </a:extLst>
            </p:cNvPr>
            <p:cNvSpPr/>
            <p:nvPr/>
          </p:nvSpPr>
          <p:spPr>
            <a:xfrm>
              <a:off x="5709955" y="1469021"/>
              <a:ext cx="882696" cy="4000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Load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26176FB-16C2-4135-F04B-0832AA06AC7B}"/>
              </a:ext>
            </a:extLst>
          </p:cNvPr>
          <p:cNvSpPr txBox="1"/>
          <p:nvPr/>
        </p:nvSpPr>
        <p:spPr>
          <a:xfrm>
            <a:off x="9824079" y="2387246"/>
            <a:ext cx="200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(-∆G and +E)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1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5BE7A1F-1B25-894F-3B6D-2052BA11622D}"/>
              </a:ext>
            </a:extLst>
          </p:cNvPr>
          <p:cNvSpPr/>
          <p:nvPr/>
        </p:nvSpPr>
        <p:spPr>
          <a:xfrm>
            <a:off x="5355118" y="435689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A204F4-F183-D5AC-9F4B-FD59230E63B5}"/>
              </a:ext>
            </a:extLst>
          </p:cNvPr>
          <p:cNvSpPr/>
          <p:nvPr/>
        </p:nvSpPr>
        <p:spPr>
          <a:xfrm>
            <a:off x="7612518" y="95871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energy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E56B044-2266-C72B-2026-B8DD1D723492}"/>
              </a:ext>
            </a:extLst>
          </p:cNvPr>
          <p:cNvSpPr/>
          <p:nvPr/>
        </p:nvSpPr>
        <p:spPr>
          <a:xfrm>
            <a:off x="3133728" y="94114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sources (solar/wind)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9C5E302-8035-A53D-1AAB-34A07BEFF78E}"/>
              </a:ext>
            </a:extLst>
          </p:cNvPr>
          <p:cNvCxnSpPr>
            <a:cxnSpLocks/>
          </p:cNvCxnSpPr>
          <p:nvPr/>
        </p:nvCxnSpPr>
        <p:spPr>
          <a:xfrm>
            <a:off x="4772372" y="837589"/>
            <a:ext cx="510969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7446AE6-FBDA-27F0-15BB-B7ABB783865D}"/>
              </a:ext>
            </a:extLst>
          </p:cNvPr>
          <p:cNvCxnSpPr>
            <a:cxnSpLocks/>
          </p:cNvCxnSpPr>
          <p:nvPr/>
        </p:nvCxnSpPr>
        <p:spPr>
          <a:xfrm flipV="1">
            <a:off x="7012415" y="837589"/>
            <a:ext cx="547315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Sun outline">
            <a:extLst>
              <a:ext uri="{FF2B5EF4-FFF2-40B4-BE49-F238E27FC236}">
                <a16:creationId xmlns:a16="http://schemas.microsoft.com/office/drawing/2014/main" id="{E4EF7F0F-9B2A-3AA5-204F-AE90F471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844" y="50394"/>
            <a:ext cx="914400" cy="914400"/>
          </a:xfrm>
          <a:prstGeom prst="rect">
            <a:avLst/>
          </a:prstGeom>
        </p:spPr>
      </p:pic>
      <p:pic>
        <p:nvPicPr>
          <p:cNvPr id="198" name="Graphic 197" descr="Wind Turbines outline">
            <a:extLst>
              <a:ext uri="{FF2B5EF4-FFF2-40B4-BE49-F238E27FC236}">
                <a16:creationId xmlns:a16="http://schemas.microsoft.com/office/drawing/2014/main" id="{C65C3D0F-CA09-11D6-F2BD-1DA40157E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426" y="56826"/>
            <a:ext cx="914400" cy="914400"/>
          </a:xfrm>
          <a:prstGeom prst="rect">
            <a:avLst/>
          </a:prstGeom>
        </p:spPr>
      </p:pic>
      <p:pic>
        <p:nvPicPr>
          <p:cNvPr id="202" name="Graphic 201" descr="Lightning bolt outline">
            <a:extLst>
              <a:ext uri="{FF2B5EF4-FFF2-40B4-BE49-F238E27FC236}">
                <a16:creationId xmlns:a16="http://schemas.microsoft.com/office/drawing/2014/main" id="{4079BF9D-B26B-AD5D-EBEB-4006DAAA703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3428" y="0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6701D0-B4CC-A446-969E-C1F027522928}"/>
              </a:ext>
            </a:extLst>
          </p:cNvPr>
          <p:cNvSpPr/>
          <p:nvPr/>
        </p:nvSpPr>
        <p:spPr>
          <a:xfrm>
            <a:off x="6637816" y="1848594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155F0A-BA2B-C6D9-E465-9DFE2FE8067E}"/>
              </a:ext>
            </a:extLst>
          </p:cNvPr>
          <p:cNvSpPr/>
          <p:nvPr/>
        </p:nvSpPr>
        <p:spPr>
          <a:xfrm>
            <a:off x="2638402" y="1893157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34800-90D1-3BB9-F2B7-8380D0E90629}"/>
              </a:ext>
            </a:extLst>
          </p:cNvPr>
          <p:cNvSpPr/>
          <p:nvPr/>
        </p:nvSpPr>
        <p:spPr>
          <a:xfrm>
            <a:off x="4503549" y="1466070"/>
            <a:ext cx="3243042" cy="23538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238DDE-6EE5-37F0-0304-6F1A8DB35E13}"/>
              </a:ext>
            </a:extLst>
          </p:cNvPr>
          <p:cNvSpPr/>
          <p:nvPr/>
        </p:nvSpPr>
        <p:spPr>
          <a:xfrm>
            <a:off x="5347386" y="2375855"/>
            <a:ext cx="1563756" cy="2729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DE029D-8B05-A210-4866-A7758B1B8C9C}"/>
              </a:ext>
            </a:extLst>
          </p:cNvPr>
          <p:cNvSpPr/>
          <p:nvPr/>
        </p:nvSpPr>
        <p:spPr>
          <a:xfrm>
            <a:off x="5347385" y="2375853"/>
            <a:ext cx="546652" cy="27299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FCEF6-EC4B-69B6-CDD9-7D8A7887B54A}"/>
              </a:ext>
            </a:extLst>
          </p:cNvPr>
          <p:cNvSpPr/>
          <p:nvPr/>
        </p:nvSpPr>
        <p:spPr>
          <a:xfrm>
            <a:off x="6364490" y="2375852"/>
            <a:ext cx="546652" cy="2729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1D270F-567C-F59F-023F-3D7F98DE460D}"/>
              </a:ext>
            </a:extLst>
          </p:cNvPr>
          <p:cNvSpPr/>
          <p:nvPr/>
        </p:nvSpPr>
        <p:spPr>
          <a:xfrm>
            <a:off x="5347314" y="2847716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F2C88-1B7F-257D-AD3E-7EE6B17478A1}"/>
              </a:ext>
            </a:extLst>
          </p:cNvPr>
          <p:cNvSpPr/>
          <p:nvPr/>
        </p:nvSpPr>
        <p:spPr>
          <a:xfrm>
            <a:off x="6778619" y="2844591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FFEA5F-4A49-5372-B7EF-0616BFD95DCC}"/>
              </a:ext>
            </a:extLst>
          </p:cNvPr>
          <p:cNvCxnSpPr>
            <a:cxnSpLocks/>
          </p:cNvCxnSpPr>
          <p:nvPr/>
        </p:nvCxnSpPr>
        <p:spPr>
          <a:xfrm>
            <a:off x="5306618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71A4C-8593-6485-DC1D-96D7E02F0A0F}"/>
              </a:ext>
            </a:extLst>
          </p:cNvPr>
          <p:cNvCxnSpPr>
            <a:cxnSpLocks/>
          </p:cNvCxnSpPr>
          <p:nvPr/>
        </p:nvCxnSpPr>
        <p:spPr>
          <a:xfrm>
            <a:off x="6924727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FE55EC5-8BDE-D598-B97F-51D951AC808B}"/>
              </a:ext>
            </a:extLst>
          </p:cNvPr>
          <p:cNvCxnSpPr>
            <a:cxnSpLocks/>
          </p:cNvCxnSpPr>
          <p:nvPr/>
        </p:nvCxnSpPr>
        <p:spPr>
          <a:xfrm>
            <a:off x="6019872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79758A-F239-2B8F-7A42-F49E5A3722E0}"/>
              </a:ext>
            </a:extLst>
          </p:cNvPr>
          <p:cNvCxnSpPr>
            <a:cxnSpLocks/>
          </p:cNvCxnSpPr>
          <p:nvPr/>
        </p:nvCxnSpPr>
        <p:spPr>
          <a:xfrm>
            <a:off x="6228288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ylinder 59">
            <a:extLst>
              <a:ext uri="{FF2B5EF4-FFF2-40B4-BE49-F238E27FC236}">
                <a16:creationId xmlns:a16="http://schemas.microsoft.com/office/drawing/2014/main" id="{08B7DD42-19D2-F759-1158-CD75DF3BFA45}"/>
              </a:ext>
            </a:extLst>
          </p:cNvPr>
          <p:cNvSpPr/>
          <p:nvPr/>
        </p:nvSpPr>
        <p:spPr>
          <a:xfrm>
            <a:off x="1870385" y="2967971"/>
            <a:ext cx="1414958" cy="1881894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Anolyte tank</a:t>
            </a: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B5F0132-5AEE-32D8-9D28-3B16327B5977}"/>
              </a:ext>
            </a:extLst>
          </p:cNvPr>
          <p:cNvSpPr/>
          <p:nvPr/>
        </p:nvSpPr>
        <p:spPr>
          <a:xfrm>
            <a:off x="8906803" y="2967971"/>
            <a:ext cx="1414958" cy="188189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Catholyte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4E7D-E078-FB91-3264-152C9BCEDA16}"/>
              </a:ext>
            </a:extLst>
          </p:cNvPr>
          <p:cNvSpPr txBox="1"/>
          <p:nvPr/>
        </p:nvSpPr>
        <p:spPr>
          <a:xfrm>
            <a:off x="10287066" y="1331039"/>
            <a:ext cx="169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∆G = -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nFE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9BF8A-CCCF-8CE1-9B61-4E3B7B22FD5D}"/>
              </a:ext>
            </a:extLst>
          </p:cNvPr>
          <p:cNvSpPr txBox="1"/>
          <p:nvPr/>
        </p:nvSpPr>
        <p:spPr>
          <a:xfrm>
            <a:off x="0" y="1544286"/>
            <a:ext cx="246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en-US" sz="2000" b="0" i="0" baseline="-250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cath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44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5BE7A1F-1B25-894F-3B6D-2052BA11622D}"/>
              </a:ext>
            </a:extLst>
          </p:cNvPr>
          <p:cNvSpPr/>
          <p:nvPr/>
        </p:nvSpPr>
        <p:spPr>
          <a:xfrm>
            <a:off x="5355118" y="435689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A204F4-F183-D5AC-9F4B-FD59230E63B5}"/>
              </a:ext>
            </a:extLst>
          </p:cNvPr>
          <p:cNvSpPr/>
          <p:nvPr/>
        </p:nvSpPr>
        <p:spPr>
          <a:xfrm>
            <a:off x="7612518" y="95871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energy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E56B044-2266-C72B-2026-B8DD1D723492}"/>
              </a:ext>
            </a:extLst>
          </p:cNvPr>
          <p:cNvSpPr/>
          <p:nvPr/>
        </p:nvSpPr>
        <p:spPr>
          <a:xfrm>
            <a:off x="3133728" y="94114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sources (solar/wind)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9C5E302-8035-A53D-1AAB-34A07BEFF78E}"/>
              </a:ext>
            </a:extLst>
          </p:cNvPr>
          <p:cNvCxnSpPr>
            <a:cxnSpLocks/>
          </p:cNvCxnSpPr>
          <p:nvPr/>
        </p:nvCxnSpPr>
        <p:spPr>
          <a:xfrm>
            <a:off x="4772372" y="837589"/>
            <a:ext cx="510969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7446AE6-FBDA-27F0-15BB-B7ABB783865D}"/>
              </a:ext>
            </a:extLst>
          </p:cNvPr>
          <p:cNvCxnSpPr>
            <a:cxnSpLocks/>
          </p:cNvCxnSpPr>
          <p:nvPr/>
        </p:nvCxnSpPr>
        <p:spPr>
          <a:xfrm flipV="1">
            <a:off x="7012415" y="837589"/>
            <a:ext cx="547315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Sun outline">
            <a:extLst>
              <a:ext uri="{FF2B5EF4-FFF2-40B4-BE49-F238E27FC236}">
                <a16:creationId xmlns:a16="http://schemas.microsoft.com/office/drawing/2014/main" id="{E4EF7F0F-9B2A-3AA5-204F-AE90F471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844" y="50394"/>
            <a:ext cx="914400" cy="914400"/>
          </a:xfrm>
          <a:prstGeom prst="rect">
            <a:avLst/>
          </a:prstGeom>
        </p:spPr>
      </p:pic>
      <p:pic>
        <p:nvPicPr>
          <p:cNvPr id="198" name="Graphic 197" descr="Wind Turbines outline">
            <a:extLst>
              <a:ext uri="{FF2B5EF4-FFF2-40B4-BE49-F238E27FC236}">
                <a16:creationId xmlns:a16="http://schemas.microsoft.com/office/drawing/2014/main" id="{C65C3D0F-CA09-11D6-F2BD-1DA40157E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426" y="56826"/>
            <a:ext cx="914400" cy="914400"/>
          </a:xfrm>
          <a:prstGeom prst="rect">
            <a:avLst/>
          </a:prstGeom>
        </p:spPr>
      </p:pic>
      <p:pic>
        <p:nvPicPr>
          <p:cNvPr id="202" name="Graphic 201" descr="Lightning bolt outline">
            <a:extLst>
              <a:ext uri="{FF2B5EF4-FFF2-40B4-BE49-F238E27FC236}">
                <a16:creationId xmlns:a16="http://schemas.microsoft.com/office/drawing/2014/main" id="{4079BF9D-B26B-AD5D-EBEB-4006DAAA703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3428" y="0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6701D0-B4CC-A446-969E-C1F027522928}"/>
              </a:ext>
            </a:extLst>
          </p:cNvPr>
          <p:cNvSpPr/>
          <p:nvPr/>
        </p:nvSpPr>
        <p:spPr>
          <a:xfrm>
            <a:off x="6637816" y="1848594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155F0A-BA2B-C6D9-E465-9DFE2FE8067E}"/>
              </a:ext>
            </a:extLst>
          </p:cNvPr>
          <p:cNvSpPr/>
          <p:nvPr/>
        </p:nvSpPr>
        <p:spPr>
          <a:xfrm>
            <a:off x="2638402" y="1893157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34800-90D1-3BB9-F2B7-8380D0E90629}"/>
              </a:ext>
            </a:extLst>
          </p:cNvPr>
          <p:cNvSpPr/>
          <p:nvPr/>
        </p:nvSpPr>
        <p:spPr>
          <a:xfrm>
            <a:off x="4503549" y="1466070"/>
            <a:ext cx="3243042" cy="23538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238DDE-6EE5-37F0-0304-6F1A8DB35E13}"/>
              </a:ext>
            </a:extLst>
          </p:cNvPr>
          <p:cNvSpPr/>
          <p:nvPr/>
        </p:nvSpPr>
        <p:spPr>
          <a:xfrm>
            <a:off x="5347386" y="2375855"/>
            <a:ext cx="1563756" cy="2729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DE029D-8B05-A210-4866-A7758B1B8C9C}"/>
              </a:ext>
            </a:extLst>
          </p:cNvPr>
          <p:cNvSpPr/>
          <p:nvPr/>
        </p:nvSpPr>
        <p:spPr>
          <a:xfrm>
            <a:off x="5347385" y="2375853"/>
            <a:ext cx="546652" cy="27299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FCEF6-EC4B-69B6-CDD9-7D8A7887B54A}"/>
              </a:ext>
            </a:extLst>
          </p:cNvPr>
          <p:cNvSpPr/>
          <p:nvPr/>
        </p:nvSpPr>
        <p:spPr>
          <a:xfrm>
            <a:off x="6364490" y="2375852"/>
            <a:ext cx="546652" cy="2729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1D270F-567C-F59F-023F-3D7F98DE460D}"/>
              </a:ext>
            </a:extLst>
          </p:cNvPr>
          <p:cNvSpPr/>
          <p:nvPr/>
        </p:nvSpPr>
        <p:spPr>
          <a:xfrm>
            <a:off x="5347314" y="2847716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F2C88-1B7F-257D-AD3E-7EE6B17478A1}"/>
              </a:ext>
            </a:extLst>
          </p:cNvPr>
          <p:cNvSpPr/>
          <p:nvPr/>
        </p:nvSpPr>
        <p:spPr>
          <a:xfrm>
            <a:off x="6778619" y="2844591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FFEA5F-4A49-5372-B7EF-0616BFD95DCC}"/>
              </a:ext>
            </a:extLst>
          </p:cNvPr>
          <p:cNvCxnSpPr>
            <a:cxnSpLocks/>
          </p:cNvCxnSpPr>
          <p:nvPr/>
        </p:nvCxnSpPr>
        <p:spPr>
          <a:xfrm>
            <a:off x="5306618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71A4C-8593-6485-DC1D-96D7E02F0A0F}"/>
              </a:ext>
            </a:extLst>
          </p:cNvPr>
          <p:cNvCxnSpPr>
            <a:cxnSpLocks/>
          </p:cNvCxnSpPr>
          <p:nvPr/>
        </p:nvCxnSpPr>
        <p:spPr>
          <a:xfrm>
            <a:off x="6924727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FE55EC5-8BDE-D598-B97F-51D951AC808B}"/>
              </a:ext>
            </a:extLst>
          </p:cNvPr>
          <p:cNvCxnSpPr>
            <a:cxnSpLocks/>
          </p:cNvCxnSpPr>
          <p:nvPr/>
        </p:nvCxnSpPr>
        <p:spPr>
          <a:xfrm>
            <a:off x="6019872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79758A-F239-2B8F-7A42-F49E5A3722E0}"/>
              </a:ext>
            </a:extLst>
          </p:cNvPr>
          <p:cNvCxnSpPr>
            <a:cxnSpLocks/>
          </p:cNvCxnSpPr>
          <p:nvPr/>
        </p:nvCxnSpPr>
        <p:spPr>
          <a:xfrm>
            <a:off x="6228288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ylinder 59">
            <a:extLst>
              <a:ext uri="{FF2B5EF4-FFF2-40B4-BE49-F238E27FC236}">
                <a16:creationId xmlns:a16="http://schemas.microsoft.com/office/drawing/2014/main" id="{08B7DD42-19D2-F759-1158-CD75DF3BFA45}"/>
              </a:ext>
            </a:extLst>
          </p:cNvPr>
          <p:cNvSpPr/>
          <p:nvPr/>
        </p:nvSpPr>
        <p:spPr>
          <a:xfrm>
            <a:off x="1870385" y="2967971"/>
            <a:ext cx="1414958" cy="1881894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Anolyte tank</a:t>
            </a: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B5F0132-5AEE-32D8-9D28-3B16327B5977}"/>
              </a:ext>
            </a:extLst>
          </p:cNvPr>
          <p:cNvSpPr/>
          <p:nvPr/>
        </p:nvSpPr>
        <p:spPr>
          <a:xfrm>
            <a:off x="8906803" y="2967971"/>
            <a:ext cx="1414958" cy="188189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Catholyte tank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611909-1476-1815-ADA5-9E7F3E6D00C9}"/>
              </a:ext>
            </a:extLst>
          </p:cNvPr>
          <p:cNvSpPr txBox="1"/>
          <p:nvPr/>
        </p:nvSpPr>
        <p:spPr>
          <a:xfrm>
            <a:off x="3642691" y="4230481"/>
            <a:ext cx="108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Electrode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E14A43-878B-43D2-9ADD-37465C46BAD2}"/>
              </a:ext>
            </a:extLst>
          </p:cNvPr>
          <p:cNvSpPr txBox="1"/>
          <p:nvPr/>
        </p:nvSpPr>
        <p:spPr>
          <a:xfrm>
            <a:off x="7305848" y="4230481"/>
            <a:ext cx="108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Electrode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06C15C-C032-19A3-B55A-AB987AA5600C}"/>
              </a:ext>
            </a:extLst>
          </p:cNvPr>
          <p:cNvCxnSpPr>
            <a:cxnSpLocks/>
          </p:cNvCxnSpPr>
          <p:nvPr/>
        </p:nvCxnSpPr>
        <p:spPr>
          <a:xfrm flipV="1">
            <a:off x="4651177" y="4423245"/>
            <a:ext cx="627395" cy="150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50B3F5-5602-2A94-A07C-38A32FBC2BF7}"/>
              </a:ext>
            </a:extLst>
          </p:cNvPr>
          <p:cNvCxnSpPr>
            <a:cxnSpLocks/>
          </p:cNvCxnSpPr>
          <p:nvPr/>
        </p:nvCxnSpPr>
        <p:spPr>
          <a:xfrm flipH="1">
            <a:off x="6911141" y="4438320"/>
            <a:ext cx="4808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F5B0F47-FAA0-5E5A-B088-F2B0DF9F88D2}"/>
              </a:ext>
            </a:extLst>
          </p:cNvPr>
          <p:cNvSpPr txBox="1"/>
          <p:nvPr/>
        </p:nvSpPr>
        <p:spPr>
          <a:xfrm>
            <a:off x="10287066" y="1331896"/>
            <a:ext cx="169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∆G = -</a:t>
            </a:r>
            <a:r>
              <a:rPr lang="en-US" sz="24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nFE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70710A-B535-552B-8E27-FB66D9F812CF}"/>
              </a:ext>
            </a:extLst>
          </p:cNvPr>
          <p:cNvSpPr txBox="1"/>
          <p:nvPr/>
        </p:nvSpPr>
        <p:spPr>
          <a:xfrm>
            <a:off x="0" y="1545143"/>
            <a:ext cx="246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en-US" sz="2000" b="0" i="0" baseline="-2500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cath</a:t>
            </a:r>
            <a:r>
              <a:rPr lang="en-US" sz="2000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87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5BE7A1F-1B25-894F-3B6D-2052BA11622D}"/>
              </a:ext>
            </a:extLst>
          </p:cNvPr>
          <p:cNvSpPr/>
          <p:nvPr/>
        </p:nvSpPr>
        <p:spPr>
          <a:xfrm>
            <a:off x="5355118" y="435689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A204F4-F183-D5AC-9F4B-FD59230E63B5}"/>
              </a:ext>
            </a:extLst>
          </p:cNvPr>
          <p:cNvSpPr/>
          <p:nvPr/>
        </p:nvSpPr>
        <p:spPr>
          <a:xfrm>
            <a:off x="7612518" y="95871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energy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E56B044-2266-C72B-2026-B8DD1D723492}"/>
              </a:ext>
            </a:extLst>
          </p:cNvPr>
          <p:cNvSpPr/>
          <p:nvPr/>
        </p:nvSpPr>
        <p:spPr>
          <a:xfrm>
            <a:off x="3133728" y="94114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sources (solar/wind)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9C5E302-8035-A53D-1AAB-34A07BEFF78E}"/>
              </a:ext>
            </a:extLst>
          </p:cNvPr>
          <p:cNvCxnSpPr>
            <a:cxnSpLocks/>
          </p:cNvCxnSpPr>
          <p:nvPr/>
        </p:nvCxnSpPr>
        <p:spPr>
          <a:xfrm>
            <a:off x="4772372" y="837589"/>
            <a:ext cx="510969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7446AE6-FBDA-27F0-15BB-B7ABB783865D}"/>
              </a:ext>
            </a:extLst>
          </p:cNvPr>
          <p:cNvCxnSpPr>
            <a:cxnSpLocks/>
          </p:cNvCxnSpPr>
          <p:nvPr/>
        </p:nvCxnSpPr>
        <p:spPr>
          <a:xfrm flipV="1">
            <a:off x="7012415" y="837589"/>
            <a:ext cx="547315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Sun outline">
            <a:extLst>
              <a:ext uri="{FF2B5EF4-FFF2-40B4-BE49-F238E27FC236}">
                <a16:creationId xmlns:a16="http://schemas.microsoft.com/office/drawing/2014/main" id="{E4EF7F0F-9B2A-3AA5-204F-AE90F471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844" y="50394"/>
            <a:ext cx="914400" cy="914400"/>
          </a:xfrm>
          <a:prstGeom prst="rect">
            <a:avLst/>
          </a:prstGeom>
        </p:spPr>
      </p:pic>
      <p:pic>
        <p:nvPicPr>
          <p:cNvPr id="198" name="Graphic 197" descr="Wind Turbines outline">
            <a:extLst>
              <a:ext uri="{FF2B5EF4-FFF2-40B4-BE49-F238E27FC236}">
                <a16:creationId xmlns:a16="http://schemas.microsoft.com/office/drawing/2014/main" id="{C65C3D0F-CA09-11D6-F2BD-1DA40157E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426" y="56826"/>
            <a:ext cx="914400" cy="914400"/>
          </a:xfrm>
          <a:prstGeom prst="rect">
            <a:avLst/>
          </a:prstGeom>
        </p:spPr>
      </p:pic>
      <p:pic>
        <p:nvPicPr>
          <p:cNvPr id="202" name="Graphic 201" descr="Lightning bolt outline">
            <a:extLst>
              <a:ext uri="{FF2B5EF4-FFF2-40B4-BE49-F238E27FC236}">
                <a16:creationId xmlns:a16="http://schemas.microsoft.com/office/drawing/2014/main" id="{4079BF9D-B26B-AD5D-EBEB-4006DAAA703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3428" y="0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6701D0-B4CC-A446-969E-C1F027522928}"/>
              </a:ext>
            </a:extLst>
          </p:cNvPr>
          <p:cNvSpPr/>
          <p:nvPr/>
        </p:nvSpPr>
        <p:spPr>
          <a:xfrm>
            <a:off x="6637816" y="1848594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155F0A-BA2B-C6D9-E465-9DFE2FE8067E}"/>
              </a:ext>
            </a:extLst>
          </p:cNvPr>
          <p:cNvSpPr/>
          <p:nvPr/>
        </p:nvSpPr>
        <p:spPr>
          <a:xfrm>
            <a:off x="2638402" y="1893157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34800-90D1-3BB9-F2B7-8380D0E90629}"/>
              </a:ext>
            </a:extLst>
          </p:cNvPr>
          <p:cNvSpPr/>
          <p:nvPr/>
        </p:nvSpPr>
        <p:spPr>
          <a:xfrm>
            <a:off x="4503549" y="1466070"/>
            <a:ext cx="3243042" cy="23538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238DDE-6EE5-37F0-0304-6F1A8DB35E13}"/>
              </a:ext>
            </a:extLst>
          </p:cNvPr>
          <p:cNvSpPr/>
          <p:nvPr/>
        </p:nvSpPr>
        <p:spPr>
          <a:xfrm>
            <a:off x="5347386" y="2375855"/>
            <a:ext cx="1563756" cy="2729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DE029D-8B05-A210-4866-A7758B1B8C9C}"/>
              </a:ext>
            </a:extLst>
          </p:cNvPr>
          <p:cNvSpPr/>
          <p:nvPr/>
        </p:nvSpPr>
        <p:spPr>
          <a:xfrm>
            <a:off x="5347385" y="2375853"/>
            <a:ext cx="546652" cy="27299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FCEF6-EC4B-69B6-CDD9-7D8A7887B54A}"/>
              </a:ext>
            </a:extLst>
          </p:cNvPr>
          <p:cNvSpPr/>
          <p:nvPr/>
        </p:nvSpPr>
        <p:spPr>
          <a:xfrm>
            <a:off x="6364490" y="2375852"/>
            <a:ext cx="546652" cy="2729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1D270F-567C-F59F-023F-3D7F98DE460D}"/>
              </a:ext>
            </a:extLst>
          </p:cNvPr>
          <p:cNvSpPr/>
          <p:nvPr/>
        </p:nvSpPr>
        <p:spPr>
          <a:xfrm>
            <a:off x="5347385" y="2844591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F2C88-1B7F-257D-AD3E-7EE6B17478A1}"/>
              </a:ext>
            </a:extLst>
          </p:cNvPr>
          <p:cNvSpPr/>
          <p:nvPr/>
        </p:nvSpPr>
        <p:spPr>
          <a:xfrm>
            <a:off x="6778619" y="2844591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FFEA5F-4A49-5372-B7EF-0616BFD95DCC}"/>
              </a:ext>
            </a:extLst>
          </p:cNvPr>
          <p:cNvCxnSpPr>
            <a:cxnSpLocks/>
          </p:cNvCxnSpPr>
          <p:nvPr/>
        </p:nvCxnSpPr>
        <p:spPr>
          <a:xfrm>
            <a:off x="5306618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71A4C-8593-6485-DC1D-96D7E02F0A0F}"/>
              </a:ext>
            </a:extLst>
          </p:cNvPr>
          <p:cNvCxnSpPr>
            <a:cxnSpLocks/>
          </p:cNvCxnSpPr>
          <p:nvPr/>
        </p:nvCxnSpPr>
        <p:spPr>
          <a:xfrm>
            <a:off x="6924727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FE55EC5-8BDE-D598-B97F-51D951AC808B}"/>
              </a:ext>
            </a:extLst>
          </p:cNvPr>
          <p:cNvCxnSpPr>
            <a:cxnSpLocks/>
          </p:cNvCxnSpPr>
          <p:nvPr/>
        </p:nvCxnSpPr>
        <p:spPr>
          <a:xfrm>
            <a:off x="6019872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79758A-F239-2B8F-7A42-F49E5A3722E0}"/>
              </a:ext>
            </a:extLst>
          </p:cNvPr>
          <p:cNvCxnSpPr>
            <a:cxnSpLocks/>
          </p:cNvCxnSpPr>
          <p:nvPr/>
        </p:nvCxnSpPr>
        <p:spPr>
          <a:xfrm>
            <a:off x="6228288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ylinder 59">
            <a:extLst>
              <a:ext uri="{FF2B5EF4-FFF2-40B4-BE49-F238E27FC236}">
                <a16:creationId xmlns:a16="http://schemas.microsoft.com/office/drawing/2014/main" id="{08B7DD42-19D2-F759-1158-CD75DF3BFA45}"/>
              </a:ext>
            </a:extLst>
          </p:cNvPr>
          <p:cNvSpPr/>
          <p:nvPr/>
        </p:nvSpPr>
        <p:spPr>
          <a:xfrm>
            <a:off x="1870385" y="2967971"/>
            <a:ext cx="1414958" cy="1881894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Anolyte tank</a:t>
            </a: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B5F0132-5AEE-32D8-9D28-3B16327B5977}"/>
              </a:ext>
            </a:extLst>
          </p:cNvPr>
          <p:cNvSpPr/>
          <p:nvPr/>
        </p:nvSpPr>
        <p:spPr>
          <a:xfrm>
            <a:off x="8906803" y="2967971"/>
            <a:ext cx="1414958" cy="188189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Catholyte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6E0A31-A4D6-644B-380A-ED8BC819A5B2}"/>
              </a:ext>
            </a:extLst>
          </p:cNvPr>
          <p:cNvSpPr txBox="1"/>
          <p:nvPr/>
        </p:nvSpPr>
        <p:spPr>
          <a:xfrm>
            <a:off x="3098440" y="5422567"/>
            <a:ext cx="251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Ion-exchange membrane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765A1C-401D-FC7D-89AE-5F9264D51324}"/>
              </a:ext>
            </a:extLst>
          </p:cNvPr>
          <p:cNvCxnSpPr>
            <a:cxnSpLocks/>
          </p:cNvCxnSpPr>
          <p:nvPr/>
        </p:nvCxnSpPr>
        <p:spPr>
          <a:xfrm flipV="1">
            <a:off x="5207224" y="4858414"/>
            <a:ext cx="852836" cy="674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D9CA9D2-3716-8F9E-68FA-899060471717}"/>
              </a:ext>
            </a:extLst>
          </p:cNvPr>
          <p:cNvSpPr txBox="1"/>
          <p:nvPr/>
        </p:nvSpPr>
        <p:spPr>
          <a:xfrm>
            <a:off x="3642691" y="4230481"/>
            <a:ext cx="108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0EAEC4-E577-9F03-9509-C27B73E69846}"/>
              </a:ext>
            </a:extLst>
          </p:cNvPr>
          <p:cNvSpPr txBox="1"/>
          <p:nvPr/>
        </p:nvSpPr>
        <p:spPr>
          <a:xfrm>
            <a:off x="7305848" y="4230481"/>
            <a:ext cx="108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EDB0E9-CB60-B705-9B96-DCB8B2D4ACCC}"/>
              </a:ext>
            </a:extLst>
          </p:cNvPr>
          <p:cNvCxnSpPr>
            <a:cxnSpLocks/>
          </p:cNvCxnSpPr>
          <p:nvPr/>
        </p:nvCxnSpPr>
        <p:spPr>
          <a:xfrm flipV="1">
            <a:off x="4651177" y="4423245"/>
            <a:ext cx="627395" cy="150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E6CCC4-54B2-AC38-8FB2-9C508322E498}"/>
              </a:ext>
            </a:extLst>
          </p:cNvPr>
          <p:cNvCxnSpPr>
            <a:cxnSpLocks/>
          </p:cNvCxnSpPr>
          <p:nvPr/>
        </p:nvCxnSpPr>
        <p:spPr>
          <a:xfrm flipH="1">
            <a:off x="6911141" y="4438320"/>
            <a:ext cx="4808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A162AC2-5D00-EDE3-91E0-1AF9AC7E949A}"/>
              </a:ext>
            </a:extLst>
          </p:cNvPr>
          <p:cNvSpPr txBox="1"/>
          <p:nvPr/>
        </p:nvSpPr>
        <p:spPr>
          <a:xfrm>
            <a:off x="10287066" y="1344716"/>
            <a:ext cx="169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∆G = -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nFE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863D09-3C16-BE7D-ECBB-790A0214F59E}"/>
              </a:ext>
            </a:extLst>
          </p:cNvPr>
          <p:cNvSpPr txBox="1"/>
          <p:nvPr/>
        </p:nvSpPr>
        <p:spPr>
          <a:xfrm>
            <a:off x="0" y="1557963"/>
            <a:ext cx="246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en-US" sz="2000" b="0" i="0" baseline="-250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cath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63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5BE7A1F-1B25-894F-3B6D-2052BA11622D}"/>
              </a:ext>
            </a:extLst>
          </p:cNvPr>
          <p:cNvSpPr/>
          <p:nvPr/>
        </p:nvSpPr>
        <p:spPr>
          <a:xfrm>
            <a:off x="5355118" y="435689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A204F4-F183-D5AC-9F4B-FD59230E63B5}"/>
              </a:ext>
            </a:extLst>
          </p:cNvPr>
          <p:cNvSpPr/>
          <p:nvPr/>
        </p:nvSpPr>
        <p:spPr>
          <a:xfrm>
            <a:off x="7612518" y="95871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energy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E56B044-2266-C72B-2026-B8DD1D723492}"/>
              </a:ext>
            </a:extLst>
          </p:cNvPr>
          <p:cNvSpPr/>
          <p:nvPr/>
        </p:nvSpPr>
        <p:spPr>
          <a:xfrm>
            <a:off x="3133728" y="94114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sources (solar/wind)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9C5E302-8035-A53D-1AAB-34A07BEFF78E}"/>
              </a:ext>
            </a:extLst>
          </p:cNvPr>
          <p:cNvCxnSpPr>
            <a:cxnSpLocks/>
          </p:cNvCxnSpPr>
          <p:nvPr/>
        </p:nvCxnSpPr>
        <p:spPr>
          <a:xfrm>
            <a:off x="4772372" y="837589"/>
            <a:ext cx="510969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7446AE6-FBDA-27F0-15BB-B7ABB783865D}"/>
              </a:ext>
            </a:extLst>
          </p:cNvPr>
          <p:cNvCxnSpPr>
            <a:cxnSpLocks/>
          </p:cNvCxnSpPr>
          <p:nvPr/>
        </p:nvCxnSpPr>
        <p:spPr>
          <a:xfrm flipV="1">
            <a:off x="7012415" y="837589"/>
            <a:ext cx="547315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Sun outline">
            <a:extLst>
              <a:ext uri="{FF2B5EF4-FFF2-40B4-BE49-F238E27FC236}">
                <a16:creationId xmlns:a16="http://schemas.microsoft.com/office/drawing/2014/main" id="{E4EF7F0F-9B2A-3AA5-204F-AE90F471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844" y="50394"/>
            <a:ext cx="914400" cy="914400"/>
          </a:xfrm>
          <a:prstGeom prst="rect">
            <a:avLst/>
          </a:prstGeom>
        </p:spPr>
      </p:pic>
      <p:pic>
        <p:nvPicPr>
          <p:cNvPr id="198" name="Graphic 197" descr="Wind Turbines outline">
            <a:extLst>
              <a:ext uri="{FF2B5EF4-FFF2-40B4-BE49-F238E27FC236}">
                <a16:creationId xmlns:a16="http://schemas.microsoft.com/office/drawing/2014/main" id="{C65C3D0F-CA09-11D6-F2BD-1DA40157E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426" y="56826"/>
            <a:ext cx="914400" cy="914400"/>
          </a:xfrm>
          <a:prstGeom prst="rect">
            <a:avLst/>
          </a:prstGeom>
        </p:spPr>
      </p:pic>
      <p:pic>
        <p:nvPicPr>
          <p:cNvPr id="202" name="Graphic 201" descr="Lightning bolt outline">
            <a:extLst>
              <a:ext uri="{FF2B5EF4-FFF2-40B4-BE49-F238E27FC236}">
                <a16:creationId xmlns:a16="http://schemas.microsoft.com/office/drawing/2014/main" id="{4079BF9D-B26B-AD5D-EBEB-4006DAAA703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3428" y="0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6701D0-B4CC-A446-969E-C1F027522928}"/>
              </a:ext>
            </a:extLst>
          </p:cNvPr>
          <p:cNvSpPr/>
          <p:nvPr/>
        </p:nvSpPr>
        <p:spPr>
          <a:xfrm>
            <a:off x="6637816" y="1848594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155F0A-BA2B-C6D9-E465-9DFE2FE8067E}"/>
              </a:ext>
            </a:extLst>
          </p:cNvPr>
          <p:cNvSpPr/>
          <p:nvPr/>
        </p:nvSpPr>
        <p:spPr>
          <a:xfrm>
            <a:off x="2638402" y="1893157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34800-90D1-3BB9-F2B7-8380D0E90629}"/>
              </a:ext>
            </a:extLst>
          </p:cNvPr>
          <p:cNvSpPr/>
          <p:nvPr/>
        </p:nvSpPr>
        <p:spPr>
          <a:xfrm>
            <a:off x="4503549" y="1466070"/>
            <a:ext cx="3243042" cy="23538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238DDE-6EE5-37F0-0304-6F1A8DB35E13}"/>
              </a:ext>
            </a:extLst>
          </p:cNvPr>
          <p:cNvSpPr/>
          <p:nvPr/>
        </p:nvSpPr>
        <p:spPr>
          <a:xfrm>
            <a:off x="5347386" y="2375855"/>
            <a:ext cx="1563756" cy="2729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DE029D-8B05-A210-4866-A7758B1B8C9C}"/>
              </a:ext>
            </a:extLst>
          </p:cNvPr>
          <p:cNvSpPr/>
          <p:nvPr/>
        </p:nvSpPr>
        <p:spPr>
          <a:xfrm>
            <a:off x="5347385" y="2375853"/>
            <a:ext cx="546652" cy="27299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FCEF6-EC4B-69B6-CDD9-7D8A7887B54A}"/>
              </a:ext>
            </a:extLst>
          </p:cNvPr>
          <p:cNvSpPr/>
          <p:nvPr/>
        </p:nvSpPr>
        <p:spPr>
          <a:xfrm>
            <a:off x="6364490" y="2375852"/>
            <a:ext cx="546652" cy="2729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1D270F-567C-F59F-023F-3D7F98DE460D}"/>
              </a:ext>
            </a:extLst>
          </p:cNvPr>
          <p:cNvSpPr/>
          <p:nvPr/>
        </p:nvSpPr>
        <p:spPr>
          <a:xfrm>
            <a:off x="5347314" y="2847716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F2C88-1B7F-257D-AD3E-7EE6B17478A1}"/>
              </a:ext>
            </a:extLst>
          </p:cNvPr>
          <p:cNvSpPr/>
          <p:nvPr/>
        </p:nvSpPr>
        <p:spPr>
          <a:xfrm>
            <a:off x="6778619" y="2844591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FFEA5F-4A49-5372-B7EF-0616BFD95DCC}"/>
              </a:ext>
            </a:extLst>
          </p:cNvPr>
          <p:cNvCxnSpPr>
            <a:cxnSpLocks/>
          </p:cNvCxnSpPr>
          <p:nvPr/>
        </p:nvCxnSpPr>
        <p:spPr>
          <a:xfrm>
            <a:off x="5306618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71A4C-8593-6485-DC1D-96D7E02F0A0F}"/>
              </a:ext>
            </a:extLst>
          </p:cNvPr>
          <p:cNvCxnSpPr>
            <a:cxnSpLocks/>
          </p:cNvCxnSpPr>
          <p:nvPr/>
        </p:nvCxnSpPr>
        <p:spPr>
          <a:xfrm>
            <a:off x="6924727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FE55EC5-8BDE-D598-B97F-51D951AC808B}"/>
              </a:ext>
            </a:extLst>
          </p:cNvPr>
          <p:cNvCxnSpPr>
            <a:cxnSpLocks/>
          </p:cNvCxnSpPr>
          <p:nvPr/>
        </p:nvCxnSpPr>
        <p:spPr>
          <a:xfrm>
            <a:off x="6019872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79758A-F239-2B8F-7A42-F49E5A3722E0}"/>
              </a:ext>
            </a:extLst>
          </p:cNvPr>
          <p:cNvCxnSpPr>
            <a:cxnSpLocks/>
          </p:cNvCxnSpPr>
          <p:nvPr/>
        </p:nvCxnSpPr>
        <p:spPr>
          <a:xfrm>
            <a:off x="6228288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ylinder 59">
            <a:extLst>
              <a:ext uri="{FF2B5EF4-FFF2-40B4-BE49-F238E27FC236}">
                <a16:creationId xmlns:a16="http://schemas.microsoft.com/office/drawing/2014/main" id="{08B7DD42-19D2-F759-1158-CD75DF3BFA45}"/>
              </a:ext>
            </a:extLst>
          </p:cNvPr>
          <p:cNvSpPr/>
          <p:nvPr/>
        </p:nvSpPr>
        <p:spPr>
          <a:xfrm>
            <a:off x="1870385" y="2967971"/>
            <a:ext cx="1414958" cy="1881894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Anolyte tank</a:t>
            </a: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B5F0132-5AEE-32D8-9D28-3B16327B5977}"/>
              </a:ext>
            </a:extLst>
          </p:cNvPr>
          <p:cNvSpPr/>
          <p:nvPr/>
        </p:nvSpPr>
        <p:spPr>
          <a:xfrm>
            <a:off x="8906803" y="2967971"/>
            <a:ext cx="1414958" cy="188189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Catholyte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6E0A31-A4D6-644B-380A-ED8BC819A5B2}"/>
              </a:ext>
            </a:extLst>
          </p:cNvPr>
          <p:cNvSpPr txBox="1"/>
          <p:nvPr/>
        </p:nvSpPr>
        <p:spPr>
          <a:xfrm>
            <a:off x="3098440" y="5422567"/>
            <a:ext cx="251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Ion-exchange membrane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765A1C-401D-FC7D-89AE-5F9264D51324}"/>
              </a:ext>
            </a:extLst>
          </p:cNvPr>
          <p:cNvCxnSpPr>
            <a:cxnSpLocks/>
          </p:cNvCxnSpPr>
          <p:nvPr/>
        </p:nvCxnSpPr>
        <p:spPr>
          <a:xfrm flipV="1">
            <a:off x="5207224" y="4858414"/>
            <a:ext cx="852836" cy="674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611909-1476-1815-ADA5-9E7F3E6D00C9}"/>
              </a:ext>
            </a:extLst>
          </p:cNvPr>
          <p:cNvSpPr txBox="1"/>
          <p:nvPr/>
        </p:nvSpPr>
        <p:spPr>
          <a:xfrm>
            <a:off x="3642691" y="4230481"/>
            <a:ext cx="108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E14A43-878B-43D2-9ADD-37465C46BAD2}"/>
              </a:ext>
            </a:extLst>
          </p:cNvPr>
          <p:cNvSpPr txBox="1"/>
          <p:nvPr/>
        </p:nvSpPr>
        <p:spPr>
          <a:xfrm>
            <a:off x="7305848" y="4230481"/>
            <a:ext cx="108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06C15C-C032-19A3-B55A-AB987AA5600C}"/>
              </a:ext>
            </a:extLst>
          </p:cNvPr>
          <p:cNvCxnSpPr>
            <a:cxnSpLocks/>
          </p:cNvCxnSpPr>
          <p:nvPr/>
        </p:nvCxnSpPr>
        <p:spPr>
          <a:xfrm flipV="1">
            <a:off x="4651177" y="4423245"/>
            <a:ext cx="627395" cy="150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50B3F5-5602-2A94-A07C-38A32FBC2BF7}"/>
              </a:ext>
            </a:extLst>
          </p:cNvPr>
          <p:cNvCxnSpPr>
            <a:cxnSpLocks/>
          </p:cNvCxnSpPr>
          <p:nvPr/>
        </p:nvCxnSpPr>
        <p:spPr>
          <a:xfrm flipH="1">
            <a:off x="6911141" y="4438320"/>
            <a:ext cx="4808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C222EB-A99B-F492-5081-47CC0615DA34}"/>
              </a:ext>
            </a:extLst>
          </p:cNvPr>
          <p:cNvGrpSpPr/>
          <p:nvPr/>
        </p:nvGrpSpPr>
        <p:grpSpPr>
          <a:xfrm>
            <a:off x="3929494" y="6003427"/>
            <a:ext cx="394282" cy="525683"/>
            <a:chOff x="3929494" y="6003427"/>
            <a:chExt cx="394282" cy="525683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026F9C24-ED22-D29A-207B-8DA0175666F8}"/>
                </a:ext>
              </a:extLst>
            </p:cNvPr>
            <p:cNvSpPr/>
            <p:nvPr/>
          </p:nvSpPr>
          <p:spPr>
            <a:xfrm>
              <a:off x="3945812" y="6217346"/>
              <a:ext cx="361646" cy="311764"/>
            </a:xfrm>
            <a:prstGeom prst="triangl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5EC7087-6834-8E94-13A6-B1123CFBA05F}"/>
                </a:ext>
              </a:extLst>
            </p:cNvPr>
            <p:cNvSpPr/>
            <p:nvPr/>
          </p:nvSpPr>
          <p:spPr>
            <a:xfrm>
              <a:off x="3929494" y="6003427"/>
              <a:ext cx="394282" cy="3942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419E9E-2C4D-B8F1-687E-BA8783B5A4C5}"/>
              </a:ext>
            </a:extLst>
          </p:cNvPr>
          <p:cNvSpPr txBox="1"/>
          <p:nvPr/>
        </p:nvSpPr>
        <p:spPr>
          <a:xfrm>
            <a:off x="3743444" y="6505653"/>
            <a:ext cx="76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Pump</a:t>
            </a:r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EF315274-5538-66C7-2B4C-48DBFD5E9F19}"/>
              </a:ext>
            </a:extLst>
          </p:cNvPr>
          <p:cNvSpPr/>
          <p:nvPr/>
        </p:nvSpPr>
        <p:spPr>
          <a:xfrm rot="16200000">
            <a:off x="3419836" y="1542461"/>
            <a:ext cx="132692" cy="730511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065A1FDB-AE9E-014A-7630-0333DD51E588}"/>
              </a:ext>
            </a:extLst>
          </p:cNvPr>
          <p:cNvSpPr/>
          <p:nvPr/>
        </p:nvSpPr>
        <p:spPr>
          <a:xfrm rot="10800000">
            <a:off x="2581740" y="5312477"/>
            <a:ext cx="132692" cy="730511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8FE61560-775E-ABD4-3FAD-9B6CE1844513}"/>
              </a:ext>
            </a:extLst>
          </p:cNvPr>
          <p:cNvSpPr/>
          <p:nvPr/>
        </p:nvSpPr>
        <p:spPr>
          <a:xfrm rot="5400000">
            <a:off x="5048234" y="5957572"/>
            <a:ext cx="132692" cy="730511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Up 47">
            <a:extLst>
              <a:ext uri="{FF2B5EF4-FFF2-40B4-BE49-F238E27FC236}">
                <a16:creationId xmlns:a16="http://schemas.microsoft.com/office/drawing/2014/main" id="{6C6D4E16-C3A0-A0C1-FB77-A12C8089EF72}"/>
              </a:ext>
            </a:extLst>
          </p:cNvPr>
          <p:cNvSpPr/>
          <p:nvPr/>
        </p:nvSpPr>
        <p:spPr>
          <a:xfrm rot="5400000">
            <a:off x="8719339" y="1498285"/>
            <a:ext cx="132692" cy="73051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Up 48">
            <a:extLst>
              <a:ext uri="{FF2B5EF4-FFF2-40B4-BE49-F238E27FC236}">
                <a16:creationId xmlns:a16="http://schemas.microsoft.com/office/drawing/2014/main" id="{5CDE872B-EC82-490A-DF03-48EC20B1436A}"/>
              </a:ext>
            </a:extLst>
          </p:cNvPr>
          <p:cNvSpPr/>
          <p:nvPr/>
        </p:nvSpPr>
        <p:spPr>
          <a:xfrm rot="10800000">
            <a:off x="9547936" y="5232389"/>
            <a:ext cx="132692" cy="73051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Up 49">
            <a:extLst>
              <a:ext uri="{FF2B5EF4-FFF2-40B4-BE49-F238E27FC236}">
                <a16:creationId xmlns:a16="http://schemas.microsoft.com/office/drawing/2014/main" id="{C7EE6CC9-3907-6127-EDFE-35FD3643170C}"/>
              </a:ext>
            </a:extLst>
          </p:cNvPr>
          <p:cNvSpPr/>
          <p:nvPr/>
        </p:nvSpPr>
        <p:spPr>
          <a:xfrm rot="16200000">
            <a:off x="7196059" y="5915413"/>
            <a:ext cx="132692" cy="73051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6C8B3D29-2CFA-3B90-6996-1BC08DE52C83}"/>
              </a:ext>
            </a:extLst>
          </p:cNvPr>
          <p:cNvSpPr/>
          <p:nvPr/>
        </p:nvSpPr>
        <p:spPr>
          <a:xfrm>
            <a:off x="7945226" y="6209211"/>
            <a:ext cx="361646" cy="31176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A0966EC-10A9-410F-A804-83696101DB2C}"/>
              </a:ext>
            </a:extLst>
          </p:cNvPr>
          <p:cNvSpPr/>
          <p:nvPr/>
        </p:nvSpPr>
        <p:spPr>
          <a:xfrm>
            <a:off x="7928908" y="5995292"/>
            <a:ext cx="394282" cy="3942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0CAEDE-42A9-04D1-A5F2-58762B30CE07}"/>
              </a:ext>
            </a:extLst>
          </p:cNvPr>
          <p:cNvSpPr txBox="1"/>
          <p:nvPr/>
        </p:nvSpPr>
        <p:spPr>
          <a:xfrm>
            <a:off x="7746591" y="6502302"/>
            <a:ext cx="75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Pump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C1A51B-A89D-333A-3BE7-2F1FF43F8DCF}"/>
              </a:ext>
            </a:extLst>
          </p:cNvPr>
          <p:cNvSpPr txBox="1"/>
          <p:nvPr/>
        </p:nvSpPr>
        <p:spPr>
          <a:xfrm>
            <a:off x="10287066" y="1345180"/>
            <a:ext cx="169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∆G = -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nFE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0B105A-F7E9-E125-CB87-BDB3F6CA96EE}"/>
              </a:ext>
            </a:extLst>
          </p:cNvPr>
          <p:cNvSpPr txBox="1"/>
          <p:nvPr/>
        </p:nvSpPr>
        <p:spPr>
          <a:xfrm>
            <a:off x="0" y="1558427"/>
            <a:ext cx="246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en-US" sz="2000" b="0" i="0" baseline="-250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cath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5BE7A1F-1B25-894F-3B6D-2052BA11622D}"/>
              </a:ext>
            </a:extLst>
          </p:cNvPr>
          <p:cNvSpPr/>
          <p:nvPr/>
        </p:nvSpPr>
        <p:spPr>
          <a:xfrm>
            <a:off x="5355118" y="435689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A204F4-F183-D5AC-9F4B-FD59230E63B5}"/>
              </a:ext>
            </a:extLst>
          </p:cNvPr>
          <p:cNvSpPr/>
          <p:nvPr/>
        </p:nvSpPr>
        <p:spPr>
          <a:xfrm>
            <a:off x="7612518" y="95871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energy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E56B044-2266-C72B-2026-B8DD1D723492}"/>
              </a:ext>
            </a:extLst>
          </p:cNvPr>
          <p:cNvSpPr/>
          <p:nvPr/>
        </p:nvSpPr>
        <p:spPr>
          <a:xfrm>
            <a:off x="3133728" y="94114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sources (solar/wind)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9C5E302-8035-A53D-1AAB-34A07BEFF78E}"/>
              </a:ext>
            </a:extLst>
          </p:cNvPr>
          <p:cNvCxnSpPr>
            <a:cxnSpLocks/>
          </p:cNvCxnSpPr>
          <p:nvPr/>
        </p:nvCxnSpPr>
        <p:spPr>
          <a:xfrm>
            <a:off x="4772372" y="837589"/>
            <a:ext cx="510969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7446AE6-FBDA-27F0-15BB-B7ABB783865D}"/>
              </a:ext>
            </a:extLst>
          </p:cNvPr>
          <p:cNvCxnSpPr>
            <a:cxnSpLocks/>
          </p:cNvCxnSpPr>
          <p:nvPr/>
        </p:nvCxnSpPr>
        <p:spPr>
          <a:xfrm flipV="1">
            <a:off x="7012415" y="837589"/>
            <a:ext cx="547315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Sun outline">
            <a:extLst>
              <a:ext uri="{FF2B5EF4-FFF2-40B4-BE49-F238E27FC236}">
                <a16:creationId xmlns:a16="http://schemas.microsoft.com/office/drawing/2014/main" id="{E4EF7F0F-9B2A-3AA5-204F-AE90F471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844" y="50394"/>
            <a:ext cx="914400" cy="914400"/>
          </a:xfrm>
          <a:prstGeom prst="rect">
            <a:avLst/>
          </a:prstGeom>
        </p:spPr>
      </p:pic>
      <p:pic>
        <p:nvPicPr>
          <p:cNvPr id="198" name="Graphic 197" descr="Wind Turbines outline">
            <a:extLst>
              <a:ext uri="{FF2B5EF4-FFF2-40B4-BE49-F238E27FC236}">
                <a16:creationId xmlns:a16="http://schemas.microsoft.com/office/drawing/2014/main" id="{C65C3D0F-CA09-11D6-F2BD-1DA40157E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426" y="56826"/>
            <a:ext cx="914400" cy="914400"/>
          </a:xfrm>
          <a:prstGeom prst="rect">
            <a:avLst/>
          </a:prstGeom>
        </p:spPr>
      </p:pic>
      <p:pic>
        <p:nvPicPr>
          <p:cNvPr id="202" name="Graphic 201" descr="Lightning bolt outline">
            <a:extLst>
              <a:ext uri="{FF2B5EF4-FFF2-40B4-BE49-F238E27FC236}">
                <a16:creationId xmlns:a16="http://schemas.microsoft.com/office/drawing/2014/main" id="{4079BF9D-B26B-AD5D-EBEB-4006DAAA703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3428" y="0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6701D0-B4CC-A446-969E-C1F027522928}"/>
              </a:ext>
            </a:extLst>
          </p:cNvPr>
          <p:cNvSpPr/>
          <p:nvPr/>
        </p:nvSpPr>
        <p:spPr>
          <a:xfrm>
            <a:off x="6637816" y="1848594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155F0A-BA2B-C6D9-E465-9DFE2FE8067E}"/>
              </a:ext>
            </a:extLst>
          </p:cNvPr>
          <p:cNvSpPr/>
          <p:nvPr/>
        </p:nvSpPr>
        <p:spPr>
          <a:xfrm>
            <a:off x="2638402" y="1893157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34800-90D1-3BB9-F2B7-8380D0E90629}"/>
              </a:ext>
            </a:extLst>
          </p:cNvPr>
          <p:cNvSpPr/>
          <p:nvPr/>
        </p:nvSpPr>
        <p:spPr>
          <a:xfrm>
            <a:off x="4503549" y="1466070"/>
            <a:ext cx="3243042" cy="23538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238DDE-6EE5-37F0-0304-6F1A8DB35E13}"/>
              </a:ext>
            </a:extLst>
          </p:cNvPr>
          <p:cNvSpPr/>
          <p:nvPr/>
        </p:nvSpPr>
        <p:spPr>
          <a:xfrm>
            <a:off x="5347386" y="2375855"/>
            <a:ext cx="1563756" cy="2729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DE029D-8B05-A210-4866-A7758B1B8C9C}"/>
              </a:ext>
            </a:extLst>
          </p:cNvPr>
          <p:cNvSpPr/>
          <p:nvPr/>
        </p:nvSpPr>
        <p:spPr>
          <a:xfrm>
            <a:off x="5347385" y="2375853"/>
            <a:ext cx="546652" cy="27299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FCEF6-EC4B-69B6-CDD9-7D8A7887B54A}"/>
              </a:ext>
            </a:extLst>
          </p:cNvPr>
          <p:cNvSpPr/>
          <p:nvPr/>
        </p:nvSpPr>
        <p:spPr>
          <a:xfrm>
            <a:off x="6364490" y="2375852"/>
            <a:ext cx="546652" cy="2729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1D270F-567C-F59F-023F-3D7F98DE460D}"/>
              </a:ext>
            </a:extLst>
          </p:cNvPr>
          <p:cNvSpPr/>
          <p:nvPr/>
        </p:nvSpPr>
        <p:spPr>
          <a:xfrm>
            <a:off x="5347314" y="2847716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F2C88-1B7F-257D-AD3E-7EE6B17478A1}"/>
              </a:ext>
            </a:extLst>
          </p:cNvPr>
          <p:cNvSpPr/>
          <p:nvPr/>
        </p:nvSpPr>
        <p:spPr>
          <a:xfrm>
            <a:off x="6778619" y="2844591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FFEA5F-4A49-5372-B7EF-0616BFD95DCC}"/>
              </a:ext>
            </a:extLst>
          </p:cNvPr>
          <p:cNvCxnSpPr>
            <a:cxnSpLocks/>
          </p:cNvCxnSpPr>
          <p:nvPr/>
        </p:nvCxnSpPr>
        <p:spPr>
          <a:xfrm>
            <a:off x="5306618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71A4C-8593-6485-DC1D-96D7E02F0A0F}"/>
              </a:ext>
            </a:extLst>
          </p:cNvPr>
          <p:cNvCxnSpPr>
            <a:cxnSpLocks/>
          </p:cNvCxnSpPr>
          <p:nvPr/>
        </p:nvCxnSpPr>
        <p:spPr>
          <a:xfrm>
            <a:off x="6924727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FE55EC5-8BDE-D598-B97F-51D951AC808B}"/>
              </a:ext>
            </a:extLst>
          </p:cNvPr>
          <p:cNvCxnSpPr>
            <a:cxnSpLocks/>
          </p:cNvCxnSpPr>
          <p:nvPr/>
        </p:nvCxnSpPr>
        <p:spPr>
          <a:xfrm>
            <a:off x="6019872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79758A-F239-2B8F-7A42-F49E5A3722E0}"/>
              </a:ext>
            </a:extLst>
          </p:cNvPr>
          <p:cNvCxnSpPr>
            <a:cxnSpLocks/>
          </p:cNvCxnSpPr>
          <p:nvPr/>
        </p:nvCxnSpPr>
        <p:spPr>
          <a:xfrm>
            <a:off x="6228288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ylinder 59">
            <a:extLst>
              <a:ext uri="{FF2B5EF4-FFF2-40B4-BE49-F238E27FC236}">
                <a16:creationId xmlns:a16="http://schemas.microsoft.com/office/drawing/2014/main" id="{08B7DD42-19D2-F759-1158-CD75DF3BFA45}"/>
              </a:ext>
            </a:extLst>
          </p:cNvPr>
          <p:cNvSpPr/>
          <p:nvPr/>
        </p:nvSpPr>
        <p:spPr>
          <a:xfrm>
            <a:off x="1870385" y="2967971"/>
            <a:ext cx="1414958" cy="1881894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Anolyte tank</a:t>
            </a: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B5F0132-5AEE-32D8-9D28-3B16327B5977}"/>
              </a:ext>
            </a:extLst>
          </p:cNvPr>
          <p:cNvSpPr/>
          <p:nvPr/>
        </p:nvSpPr>
        <p:spPr>
          <a:xfrm>
            <a:off x="8906803" y="2967971"/>
            <a:ext cx="1414958" cy="188189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Catholyte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6E0A31-A4D6-644B-380A-ED8BC819A5B2}"/>
              </a:ext>
            </a:extLst>
          </p:cNvPr>
          <p:cNvSpPr txBox="1"/>
          <p:nvPr/>
        </p:nvSpPr>
        <p:spPr>
          <a:xfrm>
            <a:off x="3098440" y="5422567"/>
            <a:ext cx="251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Ion-exchange membrane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765A1C-401D-FC7D-89AE-5F9264D51324}"/>
              </a:ext>
            </a:extLst>
          </p:cNvPr>
          <p:cNvCxnSpPr>
            <a:cxnSpLocks/>
          </p:cNvCxnSpPr>
          <p:nvPr/>
        </p:nvCxnSpPr>
        <p:spPr>
          <a:xfrm flipV="1">
            <a:off x="5207224" y="4858414"/>
            <a:ext cx="852836" cy="674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611909-1476-1815-ADA5-9E7F3E6D00C9}"/>
              </a:ext>
            </a:extLst>
          </p:cNvPr>
          <p:cNvSpPr txBox="1"/>
          <p:nvPr/>
        </p:nvSpPr>
        <p:spPr>
          <a:xfrm>
            <a:off x="3642691" y="4230481"/>
            <a:ext cx="108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E14A43-878B-43D2-9ADD-37465C46BAD2}"/>
              </a:ext>
            </a:extLst>
          </p:cNvPr>
          <p:cNvSpPr txBox="1"/>
          <p:nvPr/>
        </p:nvSpPr>
        <p:spPr>
          <a:xfrm>
            <a:off x="7305848" y="4230481"/>
            <a:ext cx="108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06C15C-C032-19A3-B55A-AB987AA5600C}"/>
              </a:ext>
            </a:extLst>
          </p:cNvPr>
          <p:cNvCxnSpPr>
            <a:cxnSpLocks/>
          </p:cNvCxnSpPr>
          <p:nvPr/>
        </p:nvCxnSpPr>
        <p:spPr>
          <a:xfrm flipV="1">
            <a:off x="4651177" y="4423245"/>
            <a:ext cx="627395" cy="150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50B3F5-5602-2A94-A07C-38A32FBC2BF7}"/>
              </a:ext>
            </a:extLst>
          </p:cNvPr>
          <p:cNvCxnSpPr>
            <a:cxnSpLocks/>
          </p:cNvCxnSpPr>
          <p:nvPr/>
        </p:nvCxnSpPr>
        <p:spPr>
          <a:xfrm flipH="1">
            <a:off x="6911141" y="4438320"/>
            <a:ext cx="4808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C222EB-A99B-F492-5081-47CC0615DA34}"/>
              </a:ext>
            </a:extLst>
          </p:cNvPr>
          <p:cNvGrpSpPr/>
          <p:nvPr/>
        </p:nvGrpSpPr>
        <p:grpSpPr>
          <a:xfrm>
            <a:off x="3929494" y="6003427"/>
            <a:ext cx="394282" cy="525683"/>
            <a:chOff x="3929494" y="6003427"/>
            <a:chExt cx="394282" cy="525683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026F9C24-ED22-D29A-207B-8DA0175666F8}"/>
                </a:ext>
              </a:extLst>
            </p:cNvPr>
            <p:cNvSpPr/>
            <p:nvPr/>
          </p:nvSpPr>
          <p:spPr>
            <a:xfrm>
              <a:off x="3945812" y="6217346"/>
              <a:ext cx="361646" cy="311764"/>
            </a:xfrm>
            <a:prstGeom prst="triangl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5EC7087-6834-8E94-13A6-B1123CFBA05F}"/>
                </a:ext>
              </a:extLst>
            </p:cNvPr>
            <p:cNvSpPr/>
            <p:nvPr/>
          </p:nvSpPr>
          <p:spPr>
            <a:xfrm>
              <a:off x="3929494" y="6003427"/>
              <a:ext cx="394282" cy="3942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419E9E-2C4D-B8F1-687E-BA8783B5A4C5}"/>
              </a:ext>
            </a:extLst>
          </p:cNvPr>
          <p:cNvSpPr txBox="1"/>
          <p:nvPr/>
        </p:nvSpPr>
        <p:spPr>
          <a:xfrm>
            <a:off x="3743444" y="6505653"/>
            <a:ext cx="76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Pump</a:t>
            </a:r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EF315274-5538-66C7-2B4C-48DBFD5E9F19}"/>
              </a:ext>
            </a:extLst>
          </p:cNvPr>
          <p:cNvSpPr/>
          <p:nvPr/>
        </p:nvSpPr>
        <p:spPr>
          <a:xfrm rot="16200000">
            <a:off x="3419836" y="1542461"/>
            <a:ext cx="132692" cy="730511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065A1FDB-AE9E-014A-7630-0333DD51E588}"/>
              </a:ext>
            </a:extLst>
          </p:cNvPr>
          <p:cNvSpPr/>
          <p:nvPr/>
        </p:nvSpPr>
        <p:spPr>
          <a:xfrm rot="10800000">
            <a:off x="2581740" y="5312477"/>
            <a:ext cx="132692" cy="730511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8FE61560-775E-ABD4-3FAD-9B6CE1844513}"/>
              </a:ext>
            </a:extLst>
          </p:cNvPr>
          <p:cNvSpPr/>
          <p:nvPr/>
        </p:nvSpPr>
        <p:spPr>
          <a:xfrm rot="5400000">
            <a:off x="5048234" y="5957572"/>
            <a:ext cx="132692" cy="730511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Up 47">
            <a:extLst>
              <a:ext uri="{FF2B5EF4-FFF2-40B4-BE49-F238E27FC236}">
                <a16:creationId xmlns:a16="http://schemas.microsoft.com/office/drawing/2014/main" id="{6C6D4E16-C3A0-A0C1-FB77-A12C8089EF72}"/>
              </a:ext>
            </a:extLst>
          </p:cNvPr>
          <p:cNvSpPr/>
          <p:nvPr/>
        </p:nvSpPr>
        <p:spPr>
          <a:xfrm rot="5400000">
            <a:off x="8719339" y="1498285"/>
            <a:ext cx="132692" cy="73051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Up 48">
            <a:extLst>
              <a:ext uri="{FF2B5EF4-FFF2-40B4-BE49-F238E27FC236}">
                <a16:creationId xmlns:a16="http://schemas.microsoft.com/office/drawing/2014/main" id="{5CDE872B-EC82-490A-DF03-48EC20B1436A}"/>
              </a:ext>
            </a:extLst>
          </p:cNvPr>
          <p:cNvSpPr/>
          <p:nvPr/>
        </p:nvSpPr>
        <p:spPr>
          <a:xfrm rot="10800000">
            <a:off x="9547936" y="5232389"/>
            <a:ext cx="132692" cy="73051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Up 49">
            <a:extLst>
              <a:ext uri="{FF2B5EF4-FFF2-40B4-BE49-F238E27FC236}">
                <a16:creationId xmlns:a16="http://schemas.microsoft.com/office/drawing/2014/main" id="{C7EE6CC9-3907-6127-EDFE-35FD3643170C}"/>
              </a:ext>
            </a:extLst>
          </p:cNvPr>
          <p:cNvSpPr/>
          <p:nvPr/>
        </p:nvSpPr>
        <p:spPr>
          <a:xfrm rot="16200000">
            <a:off x="7196059" y="5915413"/>
            <a:ext cx="132692" cy="73051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6C8B3D29-2CFA-3B90-6996-1BC08DE52C83}"/>
              </a:ext>
            </a:extLst>
          </p:cNvPr>
          <p:cNvSpPr/>
          <p:nvPr/>
        </p:nvSpPr>
        <p:spPr>
          <a:xfrm>
            <a:off x="7945226" y="6209211"/>
            <a:ext cx="361646" cy="31176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A0966EC-10A9-410F-A804-83696101DB2C}"/>
              </a:ext>
            </a:extLst>
          </p:cNvPr>
          <p:cNvSpPr/>
          <p:nvPr/>
        </p:nvSpPr>
        <p:spPr>
          <a:xfrm>
            <a:off x="7928908" y="5995292"/>
            <a:ext cx="394282" cy="3942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0CAEDE-42A9-04D1-A5F2-58762B30CE07}"/>
              </a:ext>
            </a:extLst>
          </p:cNvPr>
          <p:cNvSpPr txBox="1"/>
          <p:nvPr/>
        </p:nvSpPr>
        <p:spPr>
          <a:xfrm>
            <a:off x="7746591" y="6502302"/>
            <a:ext cx="75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Pump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08BDF7-0BF4-6B63-E906-D01A569A3694}"/>
              </a:ext>
            </a:extLst>
          </p:cNvPr>
          <p:cNvCxnSpPr>
            <a:cxnSpLocks/>
          </p:cNvCxnSpPr>
          <p:nvPr/>
        </p:nvCxnSpPr>
        <p:spPr>
          <a:xfrm flipV="1">
            <a:off x="7860768" y="1490833"/>
            <a:ext cx="0" cy="767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281FB0-E4A9-554D-FDAF-3DDF4AC97D6C}"/>
              </a:ext>
            </a:extLst>
          </p:cNvPr>
          <p:cNvCxnSpPr>
            <a:cxnSpLocks/>
          </p:cNvCxnSpPr>
          <p:nvPr/>
        </p:nvCxnSpPr>
        <p:spPr>
          <a:xfrm flipH="1">
            <a:off x="4651177" y="1350384"/>
            <a:ext cx="916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B25DF55-5540-D489-15F4-6433523088EA}"/>
              </a:ext>
            </a:extLst>
          </p:cNvPr>
          <p:cNvCxnSpPr>
            <a:cxnSpLocks/>
          </p:cNvCxnSpPr>
          <p:nvPr/>
        </p:nvCxnSpPr>
        <p:spPr>
          <a:xfrm>
            <a:off x="4372115" y="3045793"/>
            <a:ext cx="0" cy="733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715747-8D1E-5AC7-77E7-05B0FCC93D4D}"/>
              </a:ext>
            </a:extLst>
          </p:cNvPr>
          <p:cNvCxnSpPr>
            <a:cxnSpLocks/>
          </p:cNvCxnSpPr>
          <p:nvPr/>
        </p:nvCxnSpPr>
        <p:spPr>
          <a:xfrm>
            <a:off x="7012415" y="3940267"/>
            <a:ext cx="720404" cy="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E0D4590-9B61-F29F-F38D-33A3C880D95F}"/>
              </a:ext>
            </a:extLst>
          </p:cNvPr>
          <p:cNvSpPr txBox="1"/>
          <p:nvPr/>
        </p:nvSpPr>
        <p:spPr>
          <a:xfrm>
            <a:off x="7708003" y="1143219"/>
            <a:ext cx="396922" cy="383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‒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545176-1339-0D76-F19B-40B1009D5716}"/>
              </a:ext>
            </a:extLst>
          </p:cNvPr>
          <p:cNvSpPr txBox="1"/>
          <p:nvPr/>
        </p:nvSpPr>
        <p:spPr>
          <a:xfrm>
            <a:off x="7710511" y="3717282"/>
            <a:ext cx="396922" cy="383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‒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9898A3-62BE-E7CD-5DCF-3503D64CDFF2}"/>
              </a:ext>
            </a:extLst>
          </p:cNvPr>
          <p:cNvSpPr txBox="1"/>
          <p:nvPr/>
        </p:nvSpPr>
        <p:spPr>
          <a:xfrm>
            <a:off x="4251741" y="1145206"/>
            <a:ext cx="396922" cy="383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‒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BEE801-50DD-158E-BF6D-07E700AA1274}"/>
              </a:ext>
            </a:extLst>
          </p:cNvPr>
          <p:cNvSpPr txBox="1"/>
          <p:nvPr/>
        </p:nvSpPr>
        <p:spPr>
          <a:xfrm>
            <a:off x="4225088" y="3717237"/>
            <a:ext cx="396922" cy="383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‒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4ADD34-48B7-F053-BFB1-85998EE2E47C}"/>
              </a:ext>
            </a:extLst>
          </p:cNvPr>
          <p:cNvSpPr txBox="1"/>
          <p:nvPr/>
        </p:nvSpPr>
        <p:spPr>
          <a:xfrm>
            <a:off x="3486182" y="2450537"/>
            <a:ext cx="112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AC60251-0966-55A9-21A2-17ADA3030566}"/>
              </a:ext>
            </a:extLst>
          </p:cNvPr>
          <p:cNvSpPr txBox="1"/>
          <p:nvPr/>
        </p:nvSpPr>
        <p:spPr>
          <a:xfrm>
            <a:off x="7647431" y="2450537"/>
            <a:ext cx="112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3D40C78-B964-FEE8-F954-EE253C67BF6C}"/>
              </a:ext>
            </a:extLst>
          </p:cNvPr>
          <p:cNvSpPr txBox="1"/>
          <p:nvPr/>
        </p:nvSpPr>
        <p:spPr>
          <a:xfrm>
            <a:off x="10287066" y="1338679"/>
            <a:ext cx="169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∆G = -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nFE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86369-0AFC-E9E7-04E3-EF48739E9F1C}"/>
              </a:ext>
            </a:extLst>
          </p:cNvPr>
          <p:cNvSpPr txBox="1"/>
          <p:nvPr/>
        </p:nvSpPr>
        <p:spPr>
          <a:xfrm>
            <a:off x="10053001" y="1753041"/>
            <a:ext cx="200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(+∆G and –E)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6A768-87BC-C465-61B9-A201F14E4FFF}"/>
              </a:ext>
            </a:extLst>
          </p:cNvPr>
          <p:cNvSpPr txBox="1"/>
          <p:nvPr/>
        </p:nvSpPr>
        <p:spPr>
          <a:xfrm>
            <a:off x="0" y="1551926"/>
            <a:ext cx="246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en-US" sz="2000" b="0" i="0" baseline="-250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cath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89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5BE7A1F-1B25-894F-3B6D-2052BA11622D}"/>
              </a:ext>
            </a:extLst>
          </p:cNvPr>
          <p:cNvSpPr/>
          <p:nvPr/>
        </p:nvSpPr>
        <p:spPr>
          <a:xfrm>
            <a:off x="5355118" y="435689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A204F4-F183-D5AC-9F4B-FD59230E63B5}"/>
              </a:ext>
            </a:extLst>
          </p:cNvPr>
          <p:cNvSpPr/>
          <p:nvPr/>
        </p:nvSpPr>
        <p:spPr>
          <a:xfrm>
            <a:off x="7612518" y="95871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energy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E56B044-2266-C72B-2026-B8DD1D723492}"/>
              </a:ext>
            </a:extLst>
          </p:cNvPr>
          <p:cNvSpPr/>
          <p:nvPr/>
        </p:nvSpPr>
        <p:spPr>
          <a:xfrm>
            <a:off x="3133728" y="94114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sources (solar/wind)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9C5E302-8035-A53D-1AAB-34A07BEFF78E}"/>
              </a:ext>
            </a:extLst>
          </p:cNvPr>
          <p:cNvCxnSpPr>
            <a:cxnSpLocks/>
          </p:cNvCxnSpPr>
          <p:nvPr/>
        </p:nvCxnSpPr>
        <p:spPr>
          <a:xfrm>
            <a:off x="4772372" y="837589"/>
            <a:ext cx="510969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7446AE6-FBDA-27F0-15BB-B7ABB783865D}"/>
              </a:ext>
            </a:extLst>
          </p:cNvPr>
          <p:cNvCxnSpPr>
            <a:cxnSpLocks/>
          </p:cNvCxnSpPr>
          <p:nvPr/>
        </p:nvCxnSpPr>
        <p:spPr>
          <a:xfrm flipV="1">
            <a:off x="7012415" y="837589"/>
            <a:ext cx="547315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Sun outline">
            <a:extLst>
              <a:ext uri="{FF2B5EF4-FFF2-40B4-BE49-F238E27FC236}">
                <a16:creationId xmlns:a16="http://schemas.microsoft.com/office/drawing/2014/main" id="{E4EF7F0F-9B2A-3AA5-204F-AE90F471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844" y="50394"/>
            <a:ext cx="914400" cy="914400"/>
          </a:xfrm>
          <a:prstGeom prst="rect">
            <a:avLst/>
          </a:prstGeom>
        </p:spPr>
      </p:pic>
      <p:pic>
        <p:nvPicPr>
          <p:cNvPr id="198" name="Graphic 197" descr="Wind Turbines outline">
            <a:extLst>
              <a:ext uri="{FF2B5EF4-FFF2-40B4-BE49-F238E27FC236}">
                <a16:creationId xmlns:a16="http://schemas.microsoft.com/office/drawing/2014/main" id="{C65C3D0F-CA09-11D6-F2BD-1DA40157E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426" y="56826"/>
            <a:ext cx="914400" cy="914400"/>
          </a:xfrm>
          <a:prstGeom prst="rect">
            <a:avLst/>
          </a:prstGeom>
        </p:spPr>
      </p:pic>
      <p:pic>
        <p:nvPicPr>
          <p:cNvPr id="202" name="Graphic 201" descr="Lightning bolt outline">
            <a:extLst>
              <a:ext uri="{FF2B5EF4-FFF2-40B4-BE49-F238E27FC236}">
                <a16:creationId xmlns:a16="http://schemas.microsoft.com/office/drawing/2014/main" id="{4079BF9D-B26B-AD5D-EBEB-4006DAAA703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3428" y="0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6701D0-B4CC-A446-969E-C1F027522928}"/>
              </a:ext>
            </a:extLst>
          </p:cNvPr>
          <p:cNvSpPr/>
          <p:nvPr/>
        </p:nvSpPr>
        <p:spPr>
          <a:xfrm>
            <a:off x="6637816" y="1848594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155F0A-BA2B-C6D9-E465-9DFE2FE8067E}"/>
              </a:ext>
            </a:extLst>
          </p:cNvPr>
          <p:cNvSpPr/>
          <p:nvPr/>
        </p:nvSpPr>
        <p:spPr>
          <a:xfrm>
            <a:off x="2638402" y="1893157"/>
            <a:ext cx="2976466" cy="4417675"/>
          </a:xfrm>
          <a:prstGeom prst="rect">
            <a:avLst/>
          </a:prstGeom>
          <a:solidFill>
            <a:schemeClr val="bg1"/>
          </a:solidFill>
          <a:ln w="1905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34800-90D1-3BB9-F2B7-8380D0E90629}"/>
              </a:ext>
            </a:extLst>
          </p:cNvPr>
          <p:cNvSpPr/>
          <p:nvPr/>
        </p:nvSpPr>
        <p:spPr>
          <a:xfrm>
            <a:off x="4503549" y="1466070"/>
            <a:ext cx="3243042" cy="23538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238DDE-6EE5-37F0-0304-6F1A8DB35E13}"/>
              </a:ext>
            </a:extLst>
          </p:cNvPr>
          <p:cNvSpPr/>
          <p:nvPr/>
        </p:nvSpPr>
        <p:spPr>
          <a:xfrm>
            <a:off x="5347386" y="2375855"/>
            <a:ext cx="1563756" cy="2729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DE029D-8B05-A210-4866-A7758B1B8C9C}"/>
              </a:ext>
            </a:extLst>
          </p:cNvPr>
          <p:cNvSpPr/>
          <p:nvPr/>
        </p:nvSpPr>
        <p:spPr>
          <a:xfrm>
            <a:off x="5347385" y="2375853"/>
            <a:ext cx="546652" cy="27299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FCEF6-EC4B-69B6-CDD9-7D8A7887B54A}"/>
              </a:ext>
            </a:extLst>
          </p:cNvPr>
          <p:cNvSpPr/>
          <p:nvPr/>
        </p:nvSpPr>
        <p:spPr>
          <a:xfrm>
            <a:off x="6364490" y="2375852"/>
            <a:ext cx="546652" cy="2729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1D270F-567C-F59F-023F-3D7F98DE460D}"/>
              </a:ext>
            </a:extLst>
          </p:cNvPr>
          <p:cNvSpPr/>
          <p:nvPr/>
        </p:nvSpPr>
        <p:spPr>
          <a:xfrm>
            <a:off x="5347314" y="2847716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F2C88-1B7F-257D-AD3E-7EE6B17478A1}"/>
              </a:ext>
            </a:extLst>
          </p:cNvPr>
          <p:cNvSpPr/>
          <p:nvPr/>
        </p:nvSpPr>
        <p:spPr>
          <a:xfrm>
            <a:off x="6778619" y="2844591"/>
            <a:ext cx="132522" cy="1786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FFEA5F-4A49-5372-B7EF-0616BFD95DCC}"/>
              </a:ext>
            </a:extLst>
          </p:cNvPr>
          <p:cNvCxnSpPr>
            <a:cxnSpLocks/>
          </p:cNvCxnSpPr>
          <p:nvPr/>
        </p:nvCxnSpPr>
        <p:spPr>
          <a:xfrm>
            <a:off x="5306618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71A4C-8593-6485-DC1D-96D7E02F0A0F}"/>
              </a:ext>
            </a:extLst>
          </p:cNvPr>
          <p:cNvCxnSpPr>
            <a:cxnSpLocks/>
          </p:cNvCxnSpPr>
          <p:nvPr/>
        </p:nvCxnSpPr>
        <p:spPr>
          <a:xfrm>
            <a:off x="6924727" y="3592420"/>
            <a:ext cx="0" cy="4650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FE55EC5-8BDE-D598-B97F-51D951AC808B}"/>
              </a:ext>
            </a:extLst>
          </p:cNvPr>
          <p:cNvCxnSpPr>
            <a:cxnSpLocks/>
          </p:cNvCxnSpPr>
          <p:nvPr/>
        </p:nvCxnSpPr>
        <p:spPr>
          <a:xfrm>
            <a:off x="6019872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79758A-F239-2B8F-7A42-F49E5A3722E0}"/>
              </a:ext>
            </a:extLst>
          </p:cNvPr>
          <p:cNvCxnSpPr>
            <a:cxnSpLocks/>
          </p:cNvCxnSpPr>
          <p:nvPr/>
        </p:nvCxnSpPr>
        <p:spPr>
          <a:xfrm>
            <a:off x="6228288" y="1161861"/>
            <a:ext cx="0" cy="304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ylinder 59">
            <a:extLst>
              <a:ext uri="{FF2B5EF4-FFF2-40B4-BE49-F238E27FC236}">
                <a16:creationId xmlns:a16="http://schemas.microsoft.com/office/drawing/2014/main" id="{08B7DD42-19D2-F759-1158-CD75DF3BFA45}"/>
              </a:ext>
            </a:extLst>
          </p:cNvPr>
          <p:cNvSpPr/>
          <p:nvPr/>
        </p:nvSpPr>
        <p:spPr>
          <a:xfrm>
            <a:off x="1870385" y="2967971"/>
            <a:ext cx="1414958" cy="1881894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Anolyte tank</a:t>
            </a: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B5F0132-5AEE-32D8-9D28-3B16327B5977}"/>
              </a:ext>
            </a:extLst>
          </p:cNvPr>
          <p:cNvSpPr/>
          <p:nvPr/>
        </p:nvSpPr>
        <p:spPr>
          <a:xfrm>
            <a:off x="8906803" y="2967971"/>
            <a:ext cx="1414958" cy="188189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Catholyte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6E0A31-A4D6-644B-380A-ED8BC819A5B2}"/>
              </a:ext>
            </a:extLst>
          </p:cNvPr>
          <p:cNvSpPr txBox="1"/>
          <p:nvPr/>
        </p:nvSpPr>
        <p:spPr>
          <a:xfrm>
            <a:off x="3098440" y="5422567"/>
            <a:ext cx="251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Ion-exchange membrane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765A1C-401D-FC7D-89AE-5F9264D51324}"/>
              </a:ext>
            </a:extLst>
          </p:cNvPr>
          <p:cNvCxnSpPr>
            <a:cxnSpLocks/>
          </p:cNvCxnSpPr>
          <p:nvPr/>
        </p:nvCxnSpPr>
        <p:spPr>
          <a:xfrm flipV="1">
            <a:off x="5207224" y="4858414"/>
            <a:ext cx="852836" cy="674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611909-1476-1815-ADA5-9E7F3E6D00C9}"/>
              </a:ext>
            </a:extLst>
          </p:cNvPr>
          <p:cNvSpPr txBox="1"/>
          <p:nvPr/>
        </p:nvSpPr>
        <p:spPr>
          <a:xfrm>
            <a:off x="3642691" y="4230481"/>
            <a:ext cx="108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Electrode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E14A43-878B-43D2-9ADD-37465C46BAD2}"/>
              </a:ext>
            </a:extLst>
          </p:cNvPr>
          <p:cNvSpPr txBox="1"/>
          <p:nvPr/>
        </p:nvSpPr>
        <p:spPr>
          <a:xfrm>
            <a:off x="7305848" y="4230481"/>
            <a:ext cx="108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Electrode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06C15C-C032-19A3-B55A-AB987AA5600C}"/>
              </a:ext>
            </a:extLst>
          </p:cNvPr>
          <p:cNvCxnSpPr>
            <a:cxnSpLocks/>
          </p:cNvCxnSpPr>
          <p:nvPr/>
        </p:nvCxnSpPr>
        <p:spPr>
          <a:xfrm flipV="1">
            <a:off x="4651177" y="4423245"/>
            <a:ext cx="627395" cy="150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50B3F5-5602-2A94-A07C-38A32FBC2BF7}"/>
              </a:ext>
            </a:extLst>
          </p:cNvPr>
          <p:cNvCxnSpPr>
            <a:cxnSpLocks/>
          </p:cNvCxnSpPr>
          <p:nvPr/>
        </p:nvCxnSpPr>
        <p:spPr>
          <a:xfrm flipH="1">
            <a:off x="6911141" y="4438320"/>
            <a:ext cx="4808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C222EB-A99B-F492-5081-47CC0615DA34}"/>
              </a:ext>
            </a:extLst>
          </p:cNvPr>
          <p:cNvGrpSpPr/>
          <p:nvPr/>
        </p:nvGrpSpPr>
        <p:grpSpPr>
          <a:xfrm>
            <a:off x="3929494" y="6003427"/>
            <a:ext cx="394282" cy="525683"/>
            <a:chOff x="3929494" y="6003427"/>
            <a:chExt cx="394282" cy="525683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026F9C24-ED22-D29A-207B-8DA0175666F8}"/>
                </a:ext>
              </a:extLst>
            </p:cNvPr>
            <p:cNvSpPr/>
            <p:nvPr/>
          </p:nvSpPr>
          <p:spPr>
            <a:xfrm>
              <a:off x="3945812" y="6217346"/>
              <a:ext cx="361646" cy="311764"/>
            </a:xfrm>
            <a:prstGeom prst="triangl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5EC7087-6834-8E94-13A6-B1123CFBA05F}"/>
                </a:ext>
              </a:extLst>
            </p:cNvPr>
            <p:cNvSpPr/>
            <p:nvPr/>
          </p:nvSpPr>
          <p:spPr>
            <a:xfrm>
              <a:off x="3929494" y="6003427"/>
              <a:ext cx="394282" cy="3942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419E9E-2C4D-B8F1-687E-BA8783B5A4C5}"/>
              </a:ext>
            </a:extLst>
          </p:cNvPr>
          <p:cNvSpPr txBox="1"/>
          <p:nvPr/>
        </p:nvSpPr>
        <p:spPr>
          <a:xfrm>
            <a:off x="3743444" y="6505653"/>
            <a:ext cx="76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Pump</a:t>
            </a:r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EF315274-5538-66C7-2B4C-48DBFD5E9F19}"/>
              </a:ext>
            </a:extLst>
          </p:cNvPr>
          <p:cNvSpPr/>
          <p:nvPr/>
        </p:nvSpPr>
        <p:spPr>
          <a:xfrm rot="16200000">
            <a:off x="3419836" y="1542461"/>
            <a:ext cx="132692" cy="730511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065A1FDB-AE9E-014A-7630-0333DD51E588}"/>
              </a:ext>
            </a:extLst>
          </p:cNvPr>
          <p:cNvSpPr/>
          <p:nvPr/>
        </p:nvSpPr>
        <p:spPr>
          <a:xfrm rot="10800000">
            <a:off x="2581740" y="5312477"/>
            <a:ext cx="132692" cy="730511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8FE61560-775E-ABD4-3FAD-9B6CE1844513}"/>
              </a:ext>
            </a:extLst>
          </p:cNvPr>
          <p:cNvSpPr/>
          <p:nvPr/>
        </p:nvSpPr>
        <p:spPr>
          <a:xfrm rot="5400000">
            <a:off x="5048234" y="5957572"/>
            <a:ext cx="132692" cy="730511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Up 47">
            <a:extLst>
              <a:ext uri="{FF2B5EF4-FFF2-40B4-BE49-F238E27FC236}">
                <a16:creationId xmlns:a16="http://schemas.microsoft.com/office/drawing/2014/main" id="{6C6D4E16-C3A0-A0C1-FB77-A12C8089EF72}"/>
              </a:ext>
            </a:extLst>
          </p:cNvPr>
          <p:cNvSpPr/>
          <p:nvPr/>
        </p:nvSpPr>
        <p:spPr>
          <a:xfrm rot="5400000">
            <a:off x="8719339" y="1498285"/>
            <a:ext cx="132692" cy="73051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Up 48">
            <a:extLst>
              <a:ext uri="{FF2B5EF4-FFF2-40B4-BE49-F238E27FC236}">
                <a16:creationId xmlns:a16="http://schemas.microsoft.com/office/drawing/2014/main" id="{5CDE872B-EC82-490A-DF03-48EC20B1436A}"/>
              </a:ext>
            </a:extLst>
          </p:cNvPr>
          <p:cNvSpPr/>
          <p:nvPr/>
        </p:nvSpPr>
        <p:spPr>
          <a:xfrm rot="10800000">
            <a:off x="9547936" y="5232389"/>
            <a:ext cx="132692" cy="73051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Up 49">
            <a:extLst>
              <a:ext uri="{FF2B5EF4-FFF2-40B4-BE49-F238E27FC236}">
                <a16:creationId xmlns:a16="http://schemas.microsoft.com/office/drawing/2014/main" id="{C7EE6CC9-3907-6127-EDFE-35FD3643170C}"/>
              </a:ext>
            </a:extLst>
          </p:cNvPr>
          <p:cNvSpPr/>
          <p:nvPr/>
        </p:nvSpPr>
        <p:spPr>
          <a:xfrm rot="16200000">
            <a:off x="7196059" y="5915413"/>
            <a:ext cx="132692" cy="73051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6C8B3D29-2CFA-3B90-6996-1BC08DE52C83}"/>
              </a:ext>
            </a:extLst>
          </p:cNvPr>
          <p:cNvSpPr/>
          <p:nvPr/>
        </p:nvSpPr>
        <p:spPr>
          <a:xfrm>
            <a:off x="7945226" y="6209211"/>
            <a:ext cx="361646" cy="31176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A0966EC-10A9-410F-A804-83696101DB2C}"/>
              </a:ext>
            </a:extLst>
          </p:cNvPr>
          <p:cNvSpPr/>
          <p:nvPr/>
        </p:nvSpPr>
        <p:spPr>
          <a:xfrm>
            <a:off x="7928908" y="5995292"/>
            <a:ext cx="394282" cy="3942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0CAEDE-42A9-04D1-A5F2-58762B30CE07}"/>
              </a:ext>
            </a:extLst>
          </p:cNvPr>
          <p:cNvSpPr txBox="1"/>
          <p:nvPr/>
        </p:nvSpPr>
        <p:spPr>
          <a:xfrm>
            <a:off x="7746591" y="6502302"/>
            <a:ext cx="75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Pump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0CBFC3F-D22A-6DF6-FB7E-54193153185F}"/>
              </a:ext>
            </a:extLst>
          </p:cNvPr>
          <p:cNvCxnSpPr>
            <a:cxnSpLocks/>
          </p:cNvCxnSpPr>
          <p:nvPr/>
        </p:nvCxnSpPr>
        <p:spPr>
          <a:xfrm>
            <a:off x="6825307" y="1350384"/>
            <a:ext cx="88269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7D43CC3-E592-3419-9F1C-332EBB36515A}"/>
              </a:ext>
            </a:extLst>
          </p:cNvPr>
          <p:cNvCxnSpPr>
            <a:cxnSpLocks/>
          </p:cNvCxnSpPr>
          <p:nvPr/>
        </p:nvCxnSpPr>
        <p:spPr>
          <a:xfrm flipV="1">
            <a:off x="4372115" y="1513661"/>
            <a:ext cx="0" cy="7451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4570E52-25A7-37EF-C7C9-D06F9026C409}"/>
              </a:ext>
            </a:extLst>
          </p:cNvPr>
          <p:cNvCxnSpPr>
            <a:cxnSpLocks/>
          </p:cNvCxnSpPr>
          <p:nvPr/>
        </p:nvCxnSpPr>
        <p:spPr>
          <a:xfrm>
            <a:off x="7871417" y="3042586"/>
            <a:ext cx="0" cy="7364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7FEF44-C3D4-9556-E197-871DAF7D188A}"/>
              </a:ext>
            </a:extLst>
          </p:cNvPr>
          <p:cNvCxnSpPr>
            <a:cxnSpLocks/>
          </p:cNvCxnSpPr>
          <p:nvPr/>
        </p:nvCxnSpPr>
        <p:spPr>
          <a:xfrm flipH="1">
            <a:off x="4495738" y="3940267"/>
            <a:ext cx="71955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EB0B2B1-244D-0801-5285-58AAD70B5993}"/>
              </a:ext>
            </a:extLst>
          </p:cNvPr>
          <p:cNvSpPr txBox="1"/>
          <p:nvPr/>
        </p:nvSpPr>
        <p:spPr>
          <a:xfrm>
            <a:off x="7708003" y="1143219"/>
            <a:ext cx="396922" cy="383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‒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F0D011-A772-4A3A-28E0-EFC4D34BFB1E}"/>
              </a:ext>
            </a:extLst>
          </p:cNvPr>
          <p:cNvSpPr txBox="1"/>
          <p:nvPr/>
        </p:nvSpPr>
        <p:spPr>
          <a:xfrm>
            <a:off x="7710511" y="3717282"/>
            <a:ext cx="396922" cy="383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‒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84C571-2FCD-01B1-6E5C-A0AA91038805}"/>
              </a:ext>
            </a:extLst>
          </p:cNvPr>
          <p:cNvSpPr txBox="1"/>
          <p:nvPr/>
        </p:nvSpPr>
        <p:spPr>
          <a:xfrm>
            <a:off x="4251741" y="1145206"/>
            <a:ext cx="396922" cy="383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‒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964AB2-1DFC-C573-521E-C8B0389F5215}"/>
              </a:ext>
            </a:extLst>
          </p:cNvPr>
          <p:cNvSpPr txBox="1"/>
          <p:nvPr/>
        </p:nvSpPr>
        <p:spPr>
          <a:xfrm>
            <a:off x="4225088" y="3717237"/>
            <a:ext cx="396922" cy="383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‒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8012547-4BF0-B22F-8752-D52860E81E91}"/>
              </a:ext>
            </a:extLst>
          </p:cNvPr>
          <p:cNvSpPr txBox="1"/>
          <p:nvPr/>
        </p:nvSpPr>
        <p:spPr>
          <a:xfrm>
            <a:off x="3403925" y="2546765"/>
            <a:ext cx="112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Discharge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5926B0-EBFE-F2BB-991F-DEDCEBD34EB1}"/>
              </a:ext>
            </a:extLst>
          </p:cNvPr>
          <p:cNvSpPr txBox="1"/>
          <p:nvPr/>
        </p:nvSpPr>
        <p:spPr>
          <a:xfrm>
            <a:off x="7726211" y="2543416"/>
            <a:ext cx="112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Discharge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841987-E8FA-B16A-27CA-BBCDE034B460}"/>
              </a:ext>
            </a:extLst>
          </p:cNvPr>
          <p:cNvSpPr txBox="1"/>
          <p:nvPr/>
        </p:nvSpPr>
        <p:spPr>
          <a:xfrm>
            <a:off x="10287066" y="1338493"/>
            <a:ext cx="169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∆G = -</a:t>
            </a:r>
            <a:r>
              <a:rPr lang="en-US" sz="24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nFE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CEC6C2-F9AA-B3B6-9250-72C5E16890DB}"/>
              </a:ext>
            </a:extLst>
          </p:cNvPr>
          <p:cNvSpPr txBox="1"/>
          <p:nvPr/>
        </p:nvSpPr>
        <p:spPr>
          <a:xfrm>
            <a:off x="10053001" y="1752855"/>
            <a:ext cx="200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(-∆G and +E)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6334FD-97BD-7260-31FD-F93D0157BEE4}"/>
              </a:ext>
            </a:extLst>
          </p:cNvPr>
          <p:cNvSpPr txBox="1"/>
          <p:nvPr/>
        </p:nvSpPr>
        <p:spPr>
          <a:xfrm>
            <a:off x="0" y="1551740"/>
            <a:ext cx="246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en-US" sz="2000" b="0" i="0" baseline="-2500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cath</a:t>
            </a:r>
            <a:r>
              <a:rPr lang="en-US" sz="2000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2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FB animation recording PowerPoint">
            <a:hlinkClick r:id="" action="ppaction://media"/>
            <a:extLst>
              <a:ext uri="{FF2B5EF4-FFF2-40B4-BE49-F238E27FC236}">
                <a16:creationId xmlns:a16="http://schemas.microsoft.com/office/drawing/2014/main" id="{60E4CB03-1CDF-39D9-8EBB-6CE3B0414D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688" y="165100"/>
            <a:ext cx="11604625" cy="6527800"/>
          </a:xfr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F20D7-F160-144B-E9FA-2F0A29F8DDE4}"/>
              </a:ext>
            </a:extLst>
          </p:cNvPr>
          <p:cNvSpPr txBox="1"/>
          <p:nvPr/>
        </p:nvSpPr>
        <p:spPr>
          <a:xfrm>
            <a:off x="10287066" y="1400241"/>
            <a:ext cx="169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∆G = -</a:t>
            </a:r>
            <a:r>
              <a:rPr lang="en-US" sz="24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nFE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C5201-64E1-8D0D-23E3-71CCEB728176}"/>
              </a:ext>
            </a:extLst>
          </p:cNvPr>
          <p:cNvSpPr txBox="1"/>
          <p:nvPr/>
        </p:nvSpPr>
        <p:spPr>
          <a:xfrm>
            <a:off x="10053001" y="1814603"/>
            <a:ext cx="200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(+∆G and –E)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10C37-BEB6-D181-BD85-6499E52A965C}"/>
              </a:ext>
            </a:extLst>
          </p:cNvPr>
          <p:cNvSpPr txBox="1"/>
          <p:nvPr/>
        </p:nvSpPr>
        <p:spPr>
          <a:xfrm>
            <a:off x="0" y="1613488"/>
            <a:ext cx="246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en-US" sz="2000" b="0" i="0" baseline="-2500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cath</a:t>
            </a:r>
            <a:r>
              <a:rPr lang="en-US" sz="2000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0" i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B0AB40-A6D3-9F65-3CEE-FF7D1BC4D9FF}"/>
              </a:ext>
            </a:extLst>
          </p:cNvPr>
          <p:cNvSpPr/>
          <p:nvPr/>
        </p:nvSpPr>
        <p:spPr>
          <a:xfrm>
            <a:off x="10215278" y="1861906"/>
            <a:ext cx="1681551" cy="55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2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588A414-617F-4601-9AE3-621229A34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6" y="435547"/>
            <a:ext cx="6737283" cy="6182357"/>
          </a:xfrm>
          <a:custGeom>
            <a:avLst/>
            <a:gdLst>
              <a:gd name="connsiteX0" fmla="*/ 3069308 w 6737283"/>
              <a:gd name="connsiteY0" fmla="*/ 4700856 h 6182357"/>
              <a:gd name="connsiteX1" fmla="*/ 3741219 w 6737283"/>
              <a:gd name="connsiteY1" fmla="*/ 4700856 h 6182357"/>
              <a:gd name="connsiteX2" fmla="*/ 3772851 w 6737283"/>
              <a:gd name="connsiteY2" fmla="*/ 4705057 h 6182357"/>
              <a:gd name="connsiteX3" fmla="*/ 3794606 w 6737283"/>
              <a:gd name="connsiteY3" fmla="*/ 4714179 h 6182357"/>
              <a:gd name="connsiteX4" fmla="*/ 3781311 w 6737283"/>
              <a:gd name="connsiteY4" fmla="*/ 4737174 h 6182357"/>
              <a:gd name="connsiteX5" fmla="*/ 3310253 w 6737283"/>
              <a:gd name="connsiteY5" fmla="*/ 5551879 h 6182357"/>
              <a:gd name="connsiteX6" fmla="*/ 3029608 w 6737283"/>
              <a:gd name="connsiteY6" fmla="*/ 5714986 h 6182357"/>
              <a:gd name="connsiteX7" fmla="*/ 2804018 w 6737283"/>
              <a:gd name="connsiteY7" fmla="*/ 5714986 h 6182357"/>
              <a:gd name="connsiteX8" fmla="*/ 2777702 w 6737283"/>
              <a:gd name="connsiteY8" fmla="*/ 5714986 h 6182357"/>
              <a:gd name="connsiteX9" fmla="*/ 2752590 w 6737283"/>
              <a:gd name="connsiteY9" fmla="*/ 5671743 h 6182357"/>
              <a:gd name="connsiteX10" fmla="*/ 2629591 w 6737283"/>
              <a:gd name="connsiteY10" fmla="*/ 5459928 h 6182357"/>
              <a:gd name="connsiteX11" fmla="*/ 2629591 w 6737283"/>
              <a:gd name="connsiteY11" fmla="*/ 5341369 h 6182357"/>
              <a:gd name="connsiteX12" fmla="*/ 2966273 w 6737283"/>
              <a:gd name="connsiteY12" fmla="*/ 4761581 h 6182357"/>
              <a:gd name="connsiteX13" fmla="*/ 3069308 w 6737283"/>
              <a:gd name="connsiteY13" fmla="*/ 4700856 h 6182357"/>
              <a:gd name="connsiteX14" fmla="*/ 1224901 w 6737283"/>
              <a:gd name="connsiteY14" fmla="*/ 1955792 h 6182357"/>
              <a:gd name="connsiteX15" fmla="*/ 3029608 w 6737283"/>
              <a:gd name="connsiteY15" fmla="*/ 1955792 h 6182357"/>
              <a:gd name="connsiteX16" fmla="*/ 3310253 w 6737283"/>
              <a:gd name="connsiteY16" fmla="*/ 2118897 h 6182357"/>
              <a:gd name="connsiteX17" fmla="*/ 4210658 w 6737283"/>
              <a:gd name="connsiteY17" fmla="*/ 3676167 h 6182357"/>
              <a:gd name="connsiteX18" fmla="*/ 4210658 w 6737283"/>
              <a:gd name="connsiteY18" fmla="*/ 3994611 h 6182357"/>
              <a:gd name="connsiteX19" fmla="*/ 3876332 w 6737283"/>
              <a:gd name="connsiteY19" fmla="*/ 4572836 h 6182357"/>
              <a:gd name="connsiteX20" fmla="*/ 3848155 w 6737283"/>
              <a:gd name="connsiteY20" fmla="*/ 4621566 h 6182357"/>
              <a:gd name="connsiteX21" fmla="*/ 3849147 w 6737283"/>
              <a:gd name="connsiteY21" fmla="*/ 4621982 h 6182357"/>
              <a:gd name="connsiteX22" fmla="*/ 3898871 w 6737283"/>
              <a:gd name="connsiteY22" fmla="*/ 4672132 h 6182357"/>
              <a:gd name="connsiteX23" fmla="*/ 4277007 w 6737283"/>
              <a:gd name="connsiteY23" fmla="*/ 5326128 h 6182357"/>
              <a:gd name="connsiteX24" fmla="*/ 4277007 w 6737283"/>
              <a:gd name="connsiteY24" fmla="*/ 5459864 h 6182357"/>
              <a:gd name="connsiteX25" fmla="*/ 3898871 w 6737283"/>
              <a:gd name="connsiteY25" fmla="*/ 6113858 h 6182357"/>
              <a:gd name="connsiteX26" fmla="*/ 3781008 w 6737283"/>
              <a:gd name="connsiteY26" fmla="*/ 6182357 h 6182357"/>
              <a:gd name="connsiteX27" fmla="*/ 3023097 w 6737283"/>
              <a:gd name="connsiteY27" fmla="*/ 6182357 h 6182357"/>
              <a:gd name="connsiteX28" fmla="*/ 2906873 w 6737283"/>
              <a:gd name="connsiteY28" fmla="*/ 6113858 h 6182357"/>
              <a:gd name="connsiteX29" fmla="*/ 2703171 w 6737283"/>
              <a:gd name="connsiteY29" fmla="*/ 5763071 h 6182357"/>
              <a:gd name="connsiteX30" fmla="*/ 2680160 w 6737283"/>
              <a:gd name="connsiteY30" fmla="*/ 5723442 h 6182357"/>
              <a:gd name="connsiteX31" fmla="*/ 2698266 w 6737283"/>
              <a:gd name="connsiteY31" fmla="*/ 5723442 h 6182357"/>
              <a:gd name="connsiteX32" fmla="*/ 2783847 w 6737283"/>
              <a:gd name="connsiteY32" fmla="*/ 5723442 h 6182357"/>
              <a:gd name="connsiteX33" fmla="*/ 2821024 w 6737283"/>
              <a:gd name="connsiteY33" fmla="*/ 5787465 h 6182357"/>
              <a:gd name="connsiteX34" fmla="*/ 2963061 w 6737283"/>
              <a:gd name="connsiteY34" fmla="*/ 6032063 h 6182357"/>
              <a:gd name="connsiteX35" fmla="*/ 3066098 w 6737283"/>
              <a:gd name="connsiteY35" fmla="*/ 6092789 h 6182357"/>
              <a:gd name="connsiteX36" fmla="*/ 3738009 w 6737283"/>
              <a:gd name="connsiteY36" fmla="*/ 6092789 h 6182357"/>
              <a:gd name="connsiteX37" fmla="*/ 3842495 w 6737283"/>
              <a:gd name="connsiteY37" fmla="*/ 6032063 h 6182357"/>
              <a:gd name="connsiteX38" fmla="*/ 4177725 w 6737283"/>
              <a:gd name="connsiteY38" fmla="*/ 5452277 h 6182357"/>
              <a:gd name="connsiteX39" fmla="*/ 4177725 w 6737283"/>
              <a:gd name="connsiteY39" fmla="*/ 5333715 h 6182357"/>
              <a:gd name="connsiteX40" fmla="*/ 3842495 w 6737283"/>
              <a:gd name="connsiteY40" fmla="*/ 4753929 h 6182357"/>
              <a:gd name="connsiteX41" fmla="*/ 3798415 w 6737283"/>
              <a:gd name="connsiteY41" fmla="*/ 4709469 h 6182357"/>
              <a:gd name="connsiteX42" fmla="*/ 3793314 w 6737283"/>
              <a:gd name="connsiteY42" fmla="*/ 4707332 h 6182357"/>
              <a:gd name="connsiteX43" fmla="*/ 3820658 w 6737283"/>
              <a:gd name="connsiteY43" fmla="*/ 4660042 h 6182357"/>
              <a:gd name="connsiteX44" fmla="*/ 3840992 w 6737283"/>
              <a:gd name="connsiteY44" fmla="*/ 4624871 h 6182357"/>
              <a:gd name="connsiteX45" fmla="*/ 3819901 w 6737283"/>
              <a:gd name="connsiteY45" fmla="*/ 4616027 h 6182357"/>
              <a:gd name="connsiteX46" fmla="*/ 3784220 w 6737283"/>
              <a:gd name="connsiteY46" fmla="*/ 4611287 h 6182357"/>
              <a:gd name="connsiteX47" fmla="*/ 3026308 w 6737283"/>
              <a:gd name="connsiteY47" fmla="*/ 4611287 h 6182357"/>
              <a:gd name="connsiteX48" fmla="*/ 2910085 w 6737283"/>
              <a:gd name="connsiteY48" fmla="*/ 4679784 h 6182357"/>
              <a:gd name="connsiteX49" fmla="*/ 2530311 w 6737283"/>
              <a:gd name="connsiteY49" fmla="*/ 5333780 h 6182357"/>
              <a:gd name="connsiteX50" fmla="*/ 2530311 w 6737283"/>
              <a:gd name="connsiteY50" fmla="*/ 5467516 h 6182357"/>
              <a:gd name="connsiteX51" fmla="*/ 2655665 w 6737283"/>
              <a:gd name="connsiteY51" fmla="*/ 5683385 h 6182357"/>
              <a:gd name="connsiteX52" fmla="*/ 2674016 w 6737283"/>
              <a:gd name="connsiteY52" fmla="*/ 5714986 h 6182357"/>
              <a:gd name="connsiteX53" fmla="*/ 2589006 w 6737283"/>
              <a:gd name="connsiteY53" fmla="*/ 5714986 h 6182357"/>
              <a:gd name="connsiteX54" fmla="*/ 1224901 w 6737283"/>
              <a:gd name="connsiteY54" fmla="*/ 5714986 h 6182357"/>
              <a:gd name="connsiteX55" fmla="*/ 948152 w 6737283"/>
              <a:gd name="connsiteY55" fmla="*/ 5551879 h 6182357"/>
              <a:gd name="connsiteX56" fmla="*/ 43852 w 6737283"/>
              <a:gd name="connsiteY56" fmla="*/ 3994611 h 6182357"/>
              <a:gd name="connsiteX57" fmla="*/ 43852 w 6737283"/>
              <a:gd name="connsiteY57" fmla="*/ 3676167 h 6182357"/>
              <a:gd name="connsiteX58" fmla="*/ 948152 w 6737283"/>
              <a:gd name="connsiteY58" fmla="*/ 2118897 h 6182357"/>
              <a:gd name="connsiteX59" fmla="*/ 1224901 w 6737283"/>
              <a:gd name="connsiteY59" fmla="*/ 1955792 h 6182357"/>
              <a:gd name="connsiteX60" fmla="*/ 4371721 w 6737283"/>
              <a:gd name="connsiteY60" fmla="*/ 407983 h 6182357"/>
              <a:gd name="connsiteX61" fmla="*/ 5796147 w 6737283"/>
              <a:gd name="connsiteY61" fmla="*/ 407983 h 6182357"/>
              <a:gd name="connsiteX62" fmla="*/ 5999635 w 6737283"/>
              <a:gd name="connsiteY62" fmla="*/ 524399 h 6182357"/>
              <a:gd name="connsiteX63" fmla="*/ 6711847 w 6737283"/>
              <a:gd name="connsiteY63" fmla="*/ 1779100 h 6182357"/>
              <a:gd name="connsiteX64" fmla="*/ 6711847 w 6737283"/>
              <a:gd name="connsiteY64" fmla="*/ 2020556 h 6182357"/>
              <a:gd name="connsiteX65" fmla="*/ 5999635 w 6737283"/>
              <a:gd name="connsiteY65" fmla="*/ 3275255 h 6182357"/>
              <a:gd name="connsiteX66" fmla="*/ 5796147 w 6737283"/>
              <a:gd name="connsiteY66" fmla="*/ 3391671 h 6182357"/>
              <a:gd name="connsiteX67" fmla="*/ 4371721 w 6737283"/>
              <a:gd name="connsiteY67" fmla="*/ 3391671 h 6182357"/>
              <a:gd name="connsiteX68" fmla="*/ 4168234 w 6737283"/>
              <a:gd name="connsiteY68" fmla="*/ 3275255 h 6182357"/>
              <a:gd name="connsiteX69" fmla="*/ 3456021 w 6737283"/>
              <a:gd name="connsiteY69" fmla="*/ 2020556 h 6182357"/>
              <a:gd name="connsiteX70" fmla="*/ 3456021 w 6737283"/>
              <a:gd name="connsiteY70" fmla="*/ 1779100 h 6182357"/>
              <a:gd name="connsiteX71" fmla="*/ 4168234 w 6737283"/>
              <a:gd name="connsiteY71" fmla="*/ 524399 h 6182357"/>
              <a:gd name="connsiteX72" fmla="*/ 4371721 w 6737283"/>
              <a:gd name="connsiteY72" fmla="*/ 407983 h 6182357"/>
              <a:gd name="connsiteX73" fmla="*/ 2333648 w 6737283"/>
              <a:gd name="connsiteY73" fmla="*/ 0 h 6182357"/>
              <a:gd name="connsiteX74" fmla="*/ 3181225 w 6737283"/>
              <a:gd name="connsiteY74" fmla="*/ 0 h 6182357"/>
              <a:gd name="connsiteX75" fmla="*/ 3302308 w 6737283"/>
              <a:gd name="connsiteY75" fmla="*/ 69272 h 6182357"/>
              <a:gd name="connsiteX76" fmla="*/ 3726096 w 6737283"/>
              <a:gd name="connsiteY76" fmla="*/ 815858 h 6182357"/>
              <a:gd name="connsiteX77" fmla="*/ 3726096 w 6737283"/>
              <a:gd name="connsiteY77" fmla="*/ 959532 h 6182357"/>
              <a:gd name="connsiteX78" fmla="*/ 3302308 w 6737283"/>
              <a:gd name="connsiteY78" fmla="*/ 1706117 h 6182357"/>
              <a:gd name="connsiteX79" fmla="*/ 3181225 w 6737283"/>
              <a:gd name="connsiteY79" fmla="*/ 1775389 h 6182357"/>
              <a:gd name="connsiteX80" fmla="*/ 2333648 w 6737283"/>
              <a:gd name="connsiteY80" fmla="*/ 1775389 h 6182357"/>
              <a:gd name="connsiteX81" fmla="*/ 2212565 w 6737283"/>
              <a:gd name="connsiteY81" fmla="*/ 1706117 h 6182357"/>
              <a:gd name="connsiteX82" fmla="*/ 1788776 w 6737283"/>
              <a:gd name="connsiteY82" fmla="*/ 959532 h 6182357"/>
              <a:gd name="connsiteX83" fmla="*/ 1788776 w 6737283"/>
              <a:gd name="connsiteY83" fmla="*/ 815858 h 6182357"/>
              <a:gd name="connsiteX84" fmla="*/ 2212565 w 6737283"/>
              <a:gd name="connsiteY84" fmla="*/ 69272 h 6182357"/>
              <a:gd name="connsiteX85" fmla="*/ 2333648 w 6737283"/>
              <a:gd name="connsiteY85" fmla="*/ 0 h 61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3" h="6182357">
                <a:moveTo>
                  <a:pt x="3069308" y="4700856"/>
                </a:moveTo>
                <a:cubicBezTo>
                  <a:pt x="3069308" y="4700856"/>
                  <a:pt x="3069308" y="4700856"/>
                  <a:pt x="3741219" y="4700856"/>
                </a:cubicBezTo>
                <a:cubicBezTo>
                  <a:pt x="3752103" y="4700856"/>
                  <a:pt x="3762716" y="4702301"/>
                  <a:pt x="3772851" y="4705057"/>
                </a:cubicBezTo>
                <a:lnTo>
                  <a:pt x="3794606" y="4714179"/>
                </a:lnTo>
                <a:lnTo>
                  <a:pt x="3781311" y="4737174"/>
                </a:lnTo>
                <a:cubicBezTo>
                  <a:pt x="3661094" y="4945091"/>
                  <a:pt x="3507217" y="5211226"/>
                  <a:pt x="3310253" y="5551879"/>
                </a:cubicBezTo>
                <a:cubicBezTo>
                  <a:pt x="3251787" y="5652849"/>
                  <a:pt x="3146543" y="5714986"/>
                  <a:pt x="3029608" y="5714986"/>
                </a:cubicBezTo>
                <a:cubicBezTo>
                  <a:pt x="3029608" y="5714986"/>
                  <a:pt x="3029608" y="5714986"/>
                  <a:pt x="2804018" y="5714986"/>
                </a:cubicBezTo>
                <a:lnTo>
                  <a:pt x="2777702" y="5714986"/>
                </a:lnTo>
                <a:lnTo>
                  <a:pt x="2752590" y="5671743"/>
                </a:lnTo>
                <a:cubicBezTo>
                  <a:pt x="2717624" y="5611527"/>
                  <a:pt x="2676937" y="5541461"/>
                  <a:pt x="2629591" y="5459928"/>
                </a:cubicBezTo>
                <a:cubicBezTo>
                  <a:pt x="2607825" y="5423781"/>
                  <a:pt x="2607825" y="5377515"/>
                  <a:pt x="2629591" y="5341369"/>
                </a:cubicBezTo>
                <a:cubicBezTo>
                  <a:pt x="2629591" y="5341369"/>
                  <a:pt x="2629591" y="5341369"/>
                  <a:pt x="2966273" y="4761581"/>
                </a:cubicBezTo>
                <a:cubicBezTo>
                  <a:pt x="2986591" y="4723990"/>
                  <a:pt x="3027222" y="4700856"/>
                  <a:pt x="3069308" y="4700856"/>
                </a:cubicBezTo>
                <a:close/>
                <a:moveTo>
                  <a:pt x="1224901" y="1955792"/>
                </a:moveTo>
                <a:cubicBezTo>
                  <a:pt x="1224901" y="1955792"/>
                  <a:pt x="1224901" y="1955792"/>
                  <a:pt x="3029608" y="1955792"/>
                </a:cubicBezTo>
                <a:cubicBezTo>
                  <a:pt x="3146543" y="1955792"/>
                  <a:pt x="3251787" y="2017927"/>
                  <a:pt x="3310253" y="2118897"/>
                </a:cubicBezTo>
                <a:cubicBezTo>
                  <a:pt x="3310253" y="2118897"/>
                  <a:pt x="3310253" y="2118897"/>
                  <a:pt x="4210658" y="3676167"/>
                </a:cubicBezTo>
                <a:cubicBezTo>
                  <a:pt x="4269127" y="3773254"/>
                  <a:pt x="4269127" y="3897524"/>
                  <a:pt x="4210658" y="3994611"/>
                </a:cubicBezTo>
                <a:cubicBezTo>
                  <a:pt x="4210658" y="3994611"/>
                  <a:pt x="4210658" y="3994611"/>
                  <a:pt x="3876332" y="4572836"/>
                </a:cubicBezTo>
                <a:lnTo>
                  <a:pt x="3848155" y="4621566"/>
                </a:lnTo>
                <a:lnTo>
                  <a:pt x="3849147" y="4621982"/>
                </a:lnTo>
                <a:cubicBezTo>
                  <a:pt x="3869405" y="4633806"/>
                  <a:pt x="3886592" y="4650930"/>
                  <a:pt x="3898871" y="4672132"/>
                </a:cubicBezTo>
                <a:cubicBezTo>
                  <a:pt x="3898871" y="4672132"/>
                  <a:pt x="3898871" y="4672132"/>
                  <a:pt x="4277007" y="5326128"/>
                </a:cubicBezTo>
                <a:cubicBezTo>
                  <a:pt x="4301562" y="5366901"/>
                  <a:pt x="4301562" y="5419090"/>
                  <a:pt x="4277007" y="5459864"/>
                </a:cubicBezTo>
                <a:cubicBezTo>
                  <a:pt x="4277007" y="5459864"/>
                  <a:pt x="4277007" y="5459864"/>
                  <a:pt x="3898871" y="6113858"/>
                </a:cubicBezTo>
                <a:cubicBezTo>
                  <a:pt x="3874315" y="6156262"/>
                  <a:pt x="3830117" y="6182357"/>
                  <a:pt x="3781008" y="6182357"/>
                </a:cubicBezTo>
                <a:cubicBezTo>
                  <a:pt x="3781008" y="6182357"/>
                  <a:pt x="3781008" y="6182357"/>
                  <a:pt x="3023097" y="6182357"/>
                </a:cubicBezTo>
                <a:cubicBezTo>
                  <a:pt x="2975624" y="6182357"/>
                  <a:pt x="2929791" y="6156262"/>
                  <a:pt x="2906873" y="6113858"/>
                </a:cubicBezTo>
                <a:cubicBezTo>
                  <a:pt x="2906873" y="6113858"/>
                  <a:pt x="2906873" y="6113858"/>
                  <a:pt x="2703171" y="5763071"/>
                </a:cubicBezTo>
                <a:lnTo>
                  <a:pt x="2680160" y="5723442"/>
                </a:lnTo>
                <a:lnTo>
                  <a:pt x="2698266" y="5723442"/>
                </a:lnTo>
                <a:lnTo>
                  <a:pt x="2783847" y="5723442"/>
                </a:lnTo>
                <a:lnTo>
                  <a:pt x="2821024" y="5787465"/>
                </a:lnTo>
                <a:cubicBezTo>
                  <a:pt x="2963061" y="6032063"/>
                  <a:pt x="2963061" y="6032063"/>
                  <a:pt x="2963061" y="6032063"/>
                </a:cubicBezTo>
                <a:cubicBezTo>
                  <a:pt x="2983379" y="6069654"/>
                  <a:pt x="3024013" y="6092789"/>
                  <a:pt x="3066098" y="6092789"/>
                </a:cubicBezTo>
                <a:cubicBezTo>
                  <a:pt x="3738009" y="6092789"/>
                  <a:pt x="3738009" y="6092789"/>
                  <a:pt x="3738009" y="6092789"/>
                </a:cubicBezTo>
                <a:cubicBezTo>
                  <a:pt x="3781544" y="6092789"/>
                  <a:pt x="3820727" y="6069654"/>
                  <a:pt x="3842495" y="6032063"/>
                </a:cubicBezTo>
                <a:cubicBezTo>
                  <a:pt x="4177725" y="5452277"/>
                  <a:pt x="4177725" y="5452277"/>
                  <a:pt x="4177725" y="5452277"/>
                </a:cubicBezTo>
                <a:cubicBezTo>
                  <a:pt x="4199493" y="5416129"/>
                  <a:pt x="4199493" y="5369862"/>
                  <a:pt x="4177725" y="5333715"/>
                </a:cubicBezTo>
                <a:cubicBezTo>
                  <a:pt x="3842495" y="4753929"/>
                  <a:pt x="3842495" y="4753929"/>
                  <a:pt x="3842495" y="4753929"/>
                </a:cubicBezTo>
                <a:cubicBezTo>
                  <a:pt x="3831611" y="4735132"/>
                  <a:pt x="3816373" y="4719950"/>
                  <a:pt x="3798415" y="4709469"/>
                </a:cubicBezTo>
                <a:lnTo>
                  <a:pt x="3793314" y="4707332"/>
                </a:lnTo>
                <a:lnTo>
                  <a:pt x="3820658" y="4660042"/>
                </a:lnTo>
                <a:lnTo>
                  <a:pt x="3840992" y="4624871"/>
                </a:lnTo>
                <a:lnTo>
                  <a:pt x="3819901" y="4616027"/>
                </a:lnTo>
                <a:cubicBezTo>
                  <a:pt x="3808467" y="4612917"/>
                  <a:pt x="3796497" y="4611287"/>
                  <a:pt x="3784220" y="4611287"/>
                </a:cubicBezTo>
                <a:cubicBezTo>
                  <a:pt x="3026308" y="4611287"/>
                  <a:pt x="3026308" y="4611287"/>
                  <a:pt x="3026308" y="4611287"/>
                </a:cubicBezTo>
                <a:cubicBezTo>
                  <a:pt x="2978837" y="4611287"/>
                  <a:pt x="2933002" y="4637381"/>
                  <a:pt x="2910085" y="4679784"/>
                </a:cubicBezTo>
                <a:cubicBezTo>
                  <a:pt x="2530311" y="5333780"/>
                  <a:pt x="2530311" y="5333780"/>
                  <a:pt x="2530311" y="5333780"/>
                </a:cubicBezTo>
                <a:cubicBezTo>
                  <a:pt x="2505755" y="5374553"/>
                  <a:pt x="2505755" y="5426742"/>
                  <a:pt x="2530311" y="5467516"/>
                </a:cubicBezTo>
                <a:cubicBezTo>
                  <a:pt x="2577782" y="5549264"/>
                  <a:pt x="2619319" y="5620796"/>
                  <a:pt x="2655665" y="5683385"/>
                </a:cubicBezTo>
                <a:lnTo>
                  <a:pt x="2674016" y="5714986"/>
                </a:lnTo>
                <a:lnTo>
                  <a:pt x="2589006" y="5714986"/>
                </a:lnTo>
                <a:cubicBezTo>
                  <a:pt x="2324645" y="5714986"/>
                  <a:pt x="1901667" y="5714986"/>
                  <a:pt x="1224901" y="5714986"/>
                </a:cubicBezTo>
                <a:cubicBezTo>
                  <a:pt x="1111864" y="5714986"/>
                  <a:pt x="1002723" y="5652849"/>
                  <a:pt x="948152" y="5551879"/>
                </a:cubicBezTo>
                <a:cubicBezTo>
                  <a:pt x="948152" y="5551879"/>
                  <a:pt x="948152" y="5551879"/>
                  <a:pt x="43852" y="3994611"/>
                </a:cubicBezTo>
                <a:cubicBezTo>
                  <a:pt x="-14617" y="3897524"/>
                  <a:pt x="-14617" y="3773254"/>
                  <a:pt x="43852" y="3676167"/>
                </a:cubicBezTo>
                <a:cubicBezTo>
                  <a:pt x="43852" y="3676167"/>
                  <a:pt x="43852" y="3676167"/>
                  <a:pt x="948152" y="2118897"/>
                </a:cubicBezTo>
                <a:cubicBezTo>
                  <a:pt x="1002723" y="2017927"/>
                  <a:pt x="1111864" y="1955792"/>
                  <a:pt x="1224901" y="1955792"/>
                </a:cubicBezTo>
                <a:close/>
                <a:moveTo>
                  <a:pt x="4371721" y="407983"/>
                </a:moveTo>
                <a:cubicBezTo>
                  <a:pt x="5796147" y="407983"/>
                  <a:pt x="5796147" y="407983"/>
                  <a:pt x="5796147" y="407983"/>
                </a:cubicBezTo>
                <a:cubicBezTo>
                  <a:pt x="5868215" y="407983"/>
                  <a:pt x="5961482" y="459723"/>
                  <a:pt x="5999635" y="524399"/>
                </a:cubicBezTo>
                <a:cubicBezTo>
                  <a:pt x="6711847" y="1779100"/>
                  <a:pt x="6711847" y="1779100"/>
                  <a:pt x="6711847" y="1779100"/>
                </a:cubicBezTo>
                <a:cubicBezTo>
                  <a:pt x="6745762" y="1848087"/>
                  <a:pt x="6745762" y="1951567"/>
                  <a:pt x="6711847" y="2020556"/>
                </a:cubicBezTo>
                <a:cubicBezTo>
                  <a:pt x="5999635" y="3275255"/>
                  <a:pt x="5999635" y="3275255"/>
                  <a:pt x="5999635" y="3275255"/>
                </a:cubicBezTo>
                <a:cubicBezTo>
                  <a:pt x="5961482" y="3339932"/>
                  <a:pt x="5868215" y="3391671"/>
                  <a:pt x="5796147" y="3391671"/>
                </a:cubicBezTo>
                <a:lnTo>
                  <a:pt x="4371721" y="3391671"/>
                </a:lnTo>
                <a:cubicBezTo>
                  <a:pt x="4295414" y="3391671"/>
                  <a:pt x="4202149" y="3339932"/>
                  <a:pt x="4168234" y="3275255"/>
                </a:cubicBezTo>
                <a:cubicBezTo>
                  <a:pt x="3456021" y="2020556"/>
                  <a:pt x="3456021" y="2020556"/>
                  <a:pt x="3456021" y="2020556"/>
                </a:cubicBezTo>
                <a:cubicBezTo>
                  <a:pt x="3417866" y="1951567"/>
                  <a:pt x="3417866" y="1848087"/>
                  <a:pt x="3456021" y="1779100"/>
                </a:cubicBezTo>
                <a:cubicBezTo>
                  <a:pt x="4168234" y="524399"/>
                  <a:pt x="4168234" y="524399"/>
                  <a:pt x="4168234" y="524399"/>
                </a:cubicBezTo>
                <a:cubicBezTo>
                  <a:pt x="4202149" y="459723"/>
                  <a:pt x="4295414" y="407983"/>
                  <a:pt x="4371721" y="407983"/>
                </a:cubicBezTo>
                <a:close/>
                <a:moveTo>
                  <a:pt x="2333648" y="0"/>
                </a:moveTo>
                <a:cubicBezTo>
                  <a:pt x="3181225" y="0"/>
                  <a:pt x="3181225" y="0"/>
                  <a:pt x="3181225" y="0"/>
                </a:cubicBezTo>
                <a:cubicBezTo>
                  <a:pt x="3224109" y="0"/>
                  <a:pt x="3279606" y="30787"/>
                  <a:pt x="3302308" y="69272"/>
                </a:cubicBezTo>
                <a:cubicBezTo>
                  <a:pt x="3726096" y="815858"/>
                  <a:pt x="3726096" y="815858"/>
                  <a:pt x="3726096" y="815858"/>
                </a:cubicBezTo>
                <a:cubicBezTo>
                  <a:pt x="3746277" y="856908"/>
                  <a:pt x="3746277" y="918482"/>
                  <a:pt x="3726096" y="959532"/>
                </a:cubicBezTo>
                <a:cubicBezTo>
                  <a:pt x="3302308" y="1706117"/>
                  <a:pt x="3302308" y="1706117"/>
                  <a:pt x="3302308" y="1706117"/>
                </a:cubicBezTo>
                <a:cubicBezTo>
                  <a:pt x="3279606" y="1744603"/>
                  <a:pt x="3224109" y="1775389"/>
                  <a:pt x="3181225" y="1775389"/>
                </a:cubicBezTo>
                <a:lnTo>
                  <a:pt x="2333648" y="1775389"/>
                </a:lnTo>
                <a:cubicBezTo>
                  <a:pt x="2288242" y="1775389"/>
                  <a:pt x="2232746" y="1744603"/>
                  <a:pt x="2212565" y="1706117"/>
                </a:cubicBezTo>
                <a:cubicBezTo>
                  <a:pt x="1788776" y="959532"/>
                  <a:pt x="1788776" y="959532"/>
                  <a:pt x="1788776" y="959532"/>
                </a:cubicBezTo>
                <a:cubicBezTo>
                  <a:pt x="1766073" y="918482"/>
                  <a:pt x="1766073" y="856908"/>
                  <a:pt x="1788776" y="815858"/>
                </a:cubicBezTo>
                <a:cubicBezTo>
                  <a:pt x="2212565" y="69272"/>
                  <a:pt x="2212565" y="69272"/>
                  <a:pt x="2212565" y="69272"/>
                </a:cubicBezTo>
                <a:cubicBezTo>
                  <a:pt x="2232746" y="30787"/>
                  <a:pt x="2288242" y="0"/>
                  <a:pt x="233364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14F9A-0006-5BB2-088B-0FC6CF93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3995271"/>
            <a:ext cx="6757415" cy="19455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6600" b="1" dirty="0">
                <a:solidFill>
                  <a:schemeClr val="tx2"/>
                </a:solidFill>
              </a:rPr>
              <a:t>How do we develop Redox Flow Batteries? </a:t>
            </a:r>
          </a:p>
        </p:txBody>
      </p:sp>
      <p:pic>
        <p:nvPicPr>
          <p:cNvPr id="10" name="Graphic 9" descr="Remote learning science with solid fill">
            <a:extLst>
              <a:ext uri="{FF2B5EF4-FFF2-40B4-BE49-F238E27FC236}">
                <a16:creationId xmlns:a16="http://schemas.microsoft.com/office/drawing/2014/main" id="{D68F184C-FD8A-7DD8-63C0-F7D0D3400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0879" y="843530"/>
            <a:ext cx="956572" cy="956572"/>
          </a:xfrm>
          <a:prstGeom prst="rect">
            <a:avLst/>
          </a:prstGeom>
        </p:spPr>
      </p:pic>
      <p:pic>
        <p:nvPicPr>
          <p:cNvPr id="8" name="Graphic 7" descr="Beaker with solid fill">
            <a:extLst>
              <a:ext uri="{FF2B5EF4-FFF2-40B4-BE49-F238E27FC236}">
                <a16:creationId xmlns:a16="http://schemas.microsoft.com/office/drawing/2014/main" id="{1E4B1AE4-6E27-B54F-D683-CADC3197B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3914" y="3063687"/>
            <a:ext cx="2433099" cy="2433099"/>
          </a:xfrm>
          <a:prstGeom prst="rect">
            <a:avLst/>
          </a:prstGeom>
        </p:spPr>
      </p:pic>
      <p:pic>
        <p:nvPicPr>
          <p:cNvPr id="6" name="Graphic 5" descr="Scientific Thought with solid fill">
            <a:extLst>
              <a:ext uri="{FF2B5EF4-FFF2-40B4-BE49-F238E27FC236}">
                <a16:creationId xmlns:a16="http://schemas.microsoft.com/office/drawing/2014/main" id="{36019257-9075-0A6A-B4D5-2E5D7FC8B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7477" y="1267832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7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693FBBC-6D0A-4A89-9648-2D36AC6003E1}"/>
              </a:ext>
            </a:extLst>
          </p:cNvPr>
          <p:cNvGraphicFramePr/>
          <p:nvPr/>
        </p:nvGraphicFramePr>
        <p:xfrm>
          <a:off x="5511256" y="1827025"/>
          <a:ext cx="4426544" cy="4552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644386C-25E4-43BF-BCBD-B2EAFA93A358}"/>
              </a:ext>
            </a:extLst>
          </p:cNvPr>
          <p:cNvGrpSpPr/>
          <p:nvPr/>
        </p:nvGrpSpPr>
        <p:grpSpPr>
          <a:xfrm>
            <a:off x="9622992" y="2821304"/>
            <a:ext cx="2251051" cy="2563880"/>
            <a:chOff x="8832333" y="1869954"/>
            <a:chExt cx="2251051" cy="2563880"/>
          </a:xfrm>
          <a:solidFill>
            <a:schemeClr val="accent4"/>
          </a:solidFill>
        </p:grpSpPr>
        <p:pic>
          <p:nvPicPr>
            <p:cNvPr id="13" name="Graphic 12" descr="Battery charging with solid fill">
              <a:extLst>
                <a:ext uri="{FF2B5EF4-FFF2-40B4-BE49-F238E27FC236}">
                  <a16:creationId xmlns:a16="http://schemas.microsoft.com/office/drawing/2014/main" id="{E04E0131-4993-447A-B501-3ED59B6FD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85154" y="2688426"/>
              <a:ext cx="1745408" cy="174540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FA672E-C3A4-4D82-B973-8524DE6BE72D}"/>
                </a:ext>
              </a:extLst>
            </p:cNvPr>
            <p:cNvSpPr txBox="1"/>
            <p:nvPr/>
          </p:nvSpPr>
          <p:spPr>
            <a:xfrm>
              <a:off x="8832333" y="1869954"/>
              <a:ext cx="22510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 w="3175"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Catholyte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 w="3175"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(or Anolyte)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 w="3175"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Material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361D212C-8D49-4CAE-AB9D-29031E7C048C}"/>
              </a:ext>
            </a:extLst>
          </p:cNvPr>
          <p:cNvSpPr txBox="1">
            <a:spLocks/>
          </p:cNvSpPr>
          <p:nvPr/>
        </p:nvSpPr>
        <p:spPr>
          <a:xfrm>
            <a:off x="799133" y="270331"/>
            <a:ext cx="10904352" cy="970188"/>
          </a:xfr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rgbClr val="1A3260"/>
                </a:solidFill>
                <a:effectLst/>
                <a:uLnTx/>
                <a:uFillTx/>
                <a:latin typeface="Gill Sans MT" panose="020B0502020104020203"/>
                <a:ea typeface="+mj-ea"/>
                <a:cs typeface="Calibri" panose="020F0502020204030204" pitchFamily="34" charset="0"/>
              </a:rPr>
              <a:t>Finding the Best Materials</a:t>
            </a:r>
            <a:endParaRPr lang="en-US" sz="5400" dirty="0">
              <a:solidFill>
                <a:schemeClr val="accent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ADE9D-C3EC-40C4-B08A-B49CB8120CE1}"/>
              </a:ext>
            </a:extLst>
          </p:cNvPr>
          <p:cNvGrpSpPr/>
          <p:nvPr/>
        </p:nvGrpSpPr>
        <p:grpSpPr>
          <a:xfrm>
            <a:off x="317957" y="1512662"/>
            <a:ext cx="5232844" cy="4744785"/>
            <a:chOff x="317957" y="1512662"/>
            <a:chExt cx="5232844" cy="4744785"/>
          </a:xfrm>
        </p:grpSpPr>
        <p:pic>
          <p:nvPicPr>
            <p:cNvPr id="5" name="Graphic 4" descr="Scales of justice outline">
              <a:extLst>
                <a:ext uri="{FF2B5EF4-FFF2-40B4-BE49-F238E27FC236}">
                  <a16:creationId xmlns:a16="http://schemas.microsoft.com/office/drawing/2014/main" id="{CB6D8BB1-1E63-4A68-9897-37BB0602E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7957" y="1512662"/>
              <a:ext cx="5232844" cy="4744785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5B1BD9-71D6-4322-9575-19855E8327E9}"/>
                </a:ext>
              </a:extLst>
            </p:cNvPr>
            <p:cNvGrpSpPr/>
            <p:nvPr/>
          </p:nvGrpSpPr>
          <p:grpSpPr>
            <a:xfrm>
              <a:off x="348771" y="3193872"/>
              <a:ext cx="1348732" cy="1058086"/>
              <a:chOff x="210969" y="0"/>
              <a:chExt cx="1348732" cy="1058086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62D0A7B-886B-4870-8390-AD82A4557EDB}"/>
                  </a:ext>
                </a:extLst>
              </p:cNvPr>
              <p:cNvSpPr/>
              <p:nvPr/>
            </p:nvSpPr>
            <p:spPr>
              <a:xfrm>
                <a:off x="210969" y="0"/>
                <a:ext cx="1348732" cy="1058086"/>
              </a:xfrm>
              <a:prstGeom prst="roundRect">
                <a:avLst/>
              </a:prstGeom>
              <a:solidFill>
                <a:srgbClr val="FF726B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Rectangle: Rounded Corners 4">
                <a:extLst>
                  <a:ext uri="{FF2B5EF4-FFF2-40B4-BE49-F238E27FC236}">
                    <a16:creationId xmlns:a16="http://schemas.microsoft.com/office/drawing/2014/main" id="{521E3DE6-5873-4724-AE44-EB1056757EDD}"/>
                  </a:ext>
                </a:extLst>
              </p:cNvPr>
              <p:cNvSpPr txBox="1"/>
              <p:nvPr/>
            </p:nvSpPr>
            <p:spPr>
              <a:xfrm>
                <a:off x="262621" y="51652"/>
                <a:ext cx="1245428" cy="954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40005" rIns="80010" bIns="40005" numCol="1" spcCol="1270" anchor="ctr" anchorCtr="0">
                <a:noAutofit/>
              </a:bodyPr>
              <a:lstStyle/>
              <a:p>
                <a:pPr marL="0" lvl="0" indent="0"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/>
                  <a:t>Redox Potential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55A1829-20DD-4584-9E9E-59E916542D9F}"/>
                </a:ext>
              </a:extLst>
            </p:cNvPr>
            <p:cNvGrpSpPr/>
            <p:nvPr/>
          </p:nvGrpSpPr>
          <p:grpSpPr>
            <a:xfrm rot="239239">
              <a:off x="690430" y="2187438"/>
              <a:ext cx="1348732" cy="1058086"/>
              <a:chOff x="210942" y="1165228"/>
              <a:chExt cx="1348732" cy="105808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3C0A251F-3D88-48F8-B9AF-BFD654D30693}"/>
                  </a:ext>
                </a:extLst>
              </p:cNvPr>
              <p:cNvSpPr/>
              <p:nvPr/>
            </p:nvSpPr>
            <p:spPr>
              <a:xfrm>
                <a:off x="210942" y="1165228"/>
                <a:ext cx="1348732" cy="1058086"/>
              </a:xfrm>
              <a:prstGeom prst="roundRect">
                <a:avLst/>
              </a:prstGeom>
              <a:solidFill>
                <a:srgbClr val="00B1B7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Rectangle: Rounded Corners 4">
                <a:extLst>
                  <a:ext uri="{FF2B5EF4-FFF2-40B4-BE49-F238E27FC236}">
                    <a16:creationId xmlns:a16="http://schemas.microsoft.com/office/drawing/2014/main" id="{1BB2F076-2A02-4310-98B9-BB7F7F6874BE}"/>
                  </a:ext>
                </a:extLst>
              </p:cNvPr>
              <p:cNvSpPr txBox="1"/>
              <p:nvPr/>
            </p:nvSpPr>
            <p:spPr>
              <a:xfrm>
                <a:off x="262594" y="1216880"/>
                <a:ext cx="1245428" cy="954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40005" rIns="80010" bIns="40005" numCol="1" spcCol="1270" anchor="ctr" anchorCtr="0">
                <a:noAutofit/>
              </a:bodyPr>
              <a:lstStyle/>
              <a:p>
                <a:pPr marL="0" lvl="0" indent="0"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/>
                  <a:t>Transport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661A243-B73D-4A5A-A63A-33C2D5BDE11E}"/>
                </a:ext>
              </a:extLst>
            </p:cNvPr>
            <p:cNvGrpSpPr/>
            <p:nvPr/>
          </p:nvGrpSpPr>
          <p:grpSpPr>
            <a:xfrm rot="239322">
              <a:off x="3863002" y="3227217"/>
              <a:ext cx="1348732" cy="1058086"/>
              <a:chOff x="210942" y="2329123"/>
              <a:chExt cx="1348732" cy="1058086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924AB74-2036-4FC0-B0F7-81778CD91A92}"/>
                  </a:ext>
                </a:extLst>
              </p:cNvPr>
              <p:cNvSpPr/>
              <p:nvPr/>
            </p:nvSpPr>
            <p:spPr>
              <a:xfrm>
                <a:off x="210942" y="2329123"/>
                <a:ext cx="1348732" cy="1058086"/>
              </a:xfrm>
              <a:prstGeom prst="roundRect">
                <a:avLst/>
              </a:prstGeom>
              <a:solidFill>
                <a:srgbClr val="003C5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Rectangle: Rounded Corners 4">
                <a:extLst>
                  <a:ext uri="{FF2B5EF4-FFF2-40B4-BE49-F238E27FC236}">
                    <a16:creationId xmlns:a16="http://schemas.microsoft.com/office/drawing/2014/main" id="{BFB334A1-5584-464C-B269-28C4D79AD1BF}"/>
                  </a:ext>
                </a:extLst>
              </p:cNvPr>
              <p:cNvSpPr txBox="1"/>
              <p:nvPr/>
            </p:nvSpPr>
            <p:spPr>
              <a:xfrm>
                <a:off x="262594" y="2380775"/>
                <a:ext cx="1245428" cy="954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40005" rIns="80010" bIns="40005" numCol="1" spcCol="1270" anchor="ctr" anchorCtr="0">
                <a:noAutofit/>
              </a:bodyPr>
              <a:lstStyle/>
              <a:p>
                <a:pPr marL="0" lvl="0" indent="0"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/>
                  <a:t>Solubility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E115283-3622-49F4-84A3-AC5B3FC77C0E}"/>
                </a:ext>
              </a:extLst>
            </p:cNvPr>
            <p:cNvGrpSpPr/>
            <p:nvPr/>
          </p:nvGrpSpPr>
          <p:grpSpPr>
            <a:xfrm rot="21432648">
              <a:off x="3688551" y="2177932"/>
              <a:ext cx="1348732" cy="1058086"/>
              <a:chOff x="225443" y="3482194"/>
              <a:chExt cx="1348732" cy="1058086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C73C4A69-F7A4-4DE8-BC10-F8C3AC6FCA88}"/>
                  </a:ext>
                </a:extLst>
              </p:cNvPr>
              <p:cNvSpPr/>
              <p:nvPr/>
            </p:nvSpPr>
            <p:spPr>
              <a:xfrm>
                <a:off x="225443" y="3482194"/>
                <a:ext cx="1348732" cy="1058086"/>
              </a:xfrm>
              <a:prstGeom prst="roundRect">
                <a:avLst/>
              </a:prstGeom>
              <a:solidFill>
                <a:srgbClr val="FFB4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Rectangle: Rounded Corners 4">
                <a:extLst>
                  <a:ext uri="{FF2B5EF4-FFF2-40B4-BE49-F238E27FC236}">
                    <a16:creationId xmlns:a16="http://schemas.microsoft.com/office/drawing/2014/main" id="{D829AA52-C28E-4AFC-ADA1-3B4DD7F31096}"/>
                  </a:ext>
                </a:extLst>
              </p:cNvPr>
              <p:cNvSpPr txBox="1"/>
              <p:nvPr/>
            </p:nvSpPr>
            <p:spPr>
              <a:xfrm>
                <a:off x="277095" y="3533846"/>
                <a:ext cx="1245428" cy="954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40005" rIns="80010" bIns="40005" numCol="1" spcCol="1270" anchor="ctr" anchorCtr="0">
                <a:noAutofit/>
              </a:bodyPr>
              <a:lstStyle/>
              <a:p>
                <a:pPr marL="0" lvl="0" indent="0"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/>
                  <a:t>Stability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03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4FE1CC-06FE-4155-9209-931AE7EF7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F0BBDE4-DE8F-4D87-B9D5-51DB6E87A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E8B30C6-4399-41D3-982F-6D588375EE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1761D64-C430-4D55-9BA9-A723EF273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76FA620-8EF5-4E19-9BFA-2DFF86A69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C5A6900-579E-481F-B233-764DA5773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25572A9-A2F5-47F7-B092-A2FE8190D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5FDFD27-C8DD-4913-B760-550387CAC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14F9A-0006-5BB2-088B-0FC6CF93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3865615"/>
            <a:ext cx="6757415" cy="1748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7200" b="1" dirty="0">
                <a:solidFill>
                  <a:schemeClr val="tx2"/>
                </a:solidFill>
              </a:rPr>
              <a:t>Climate</a:t>
            </a:r>
            <a:r>
              <a:rPr lang="en-US" sz="7200" b="1" dirty="0"/>
              <a:t> </a:t>
            </a:r>
            <a:r>
              <a:rPr lang="en-US" sz="7200" b="1" dirty="0">
                <a:solidFill>
                  <a:schemeClr val="tx2"/>
                </a:solidFill>
              </a:rPr>
              <a:t>Change</a:t>
            </a:r>
          </a:p>
        </p:txBody>
      </p:sp>
      <p:pic>
        <p:nvPicPr>
          <p:cNvPr id="47" name="Graphic 46" descr="Earth globe: Americas with solid fill">
            <a:extLst>
              <a:ext uri="{FF2B5EF4-FFF2-40B4-BE49-F238E27FC236}">
                <a16:creationId xmlns:a16="http://schemas.microsoft.com/office/drawing/2014/main" id="{DABD802D-0CE1-1119-370C-FAAA76062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877" y="456020"/>
            <a:ext cx="1711563" cy="1711563"/>
          </a:xfrm>
          <a:prstGeom prst="rect">
            <a:avLst/>
          </a:prstGeom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4EFE123E-BAF5-5979-139F-23211001FFA3}"/>
              </a:ext>
            </a:extLst>
          </p:cNvPr>
          <p:cNvSpPr/>
          <p:nvPr/>
        </p:nvSpPr>
        <p:spPr>
          <a:xfrm>
            <a:off x="694698" y="2344659"/>
            <a:ext cx="4024784" cy="3537913"/>
          </a:xfrm>
          <a:prstGeom prst="hexagon">
            <a:avLst>
              <a:gd name="adj" fmla="val 28695"/>
              <a:gd name="vf" fmla="val 11547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53882ECC-B673-2356-B303-57C3AE762994}"/>
              </a:ext>
            </a:extLst>
          </p:cNvPr>
          <p:cNvSpPr/>
          <p:nvPr/>
        </p:nvSpPr>
        <p:spPr>
          <a:xfrm>
            <a:off x="4078013" y="794983"/>
            <a:ext cx="3111063" cy="2799553"/>
          </a:xfrm>
          <a:prstGeom prst="hexagon">
            <a:avLst>
              <a:gd name="adj" fmla="val 2783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0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AE1DC579-B7E1-9FAE-5EA8-069CCDE643A8}"/>
              </a:ext>
            </a:extLst>
          </p:cNvPr>
          <p:cNvGrpSpPr/>
          <p:nvPr/>
        </p:nvGrpSpPr>
        <p:grpSpPr>
          <a:xfrm>
            <a:off x="208142" y="1186542"/>
            <a:ext cx="6982669" cy="5309994"/>
            <a:chOff x="589869" y="879417"/>
            <a:chExt cx="7223443" cy="5312320"/>
          </a:xfrm>
        </p:grpSpPr>
        <p:sp>
          <p:nvSpPr>
            <p:cNvPr id="100" name="Arrow: Up-Down 99">
              <a:extLst>
                <a:ext uri="{FF2B5EF4-FFF2-40B4-BE49-F238E27FC236}">
                  <a16:creationId xmlns:a16="http://schemas.microsoft.com/office/drawing/2014/main" id="{D5DB4461-5BF6-DC73-97F1-86E83F03E583}"/>
                </a:ext>
              </a:extLst>
            </p:cNvPr>
            <p:cNvSpPr/>
            <p:nvPr/>
          </p:nvSpPr>
          <p:spPr>
            <a:xfrm>
              <a:off x="3914661" y="3946828"/>
              <a:ext cx="403126" cy="668888"/>
            </a:xfrm>
            <a:prstGeom prst="upDownArrow">
              <a:avLst>
                <a:gd name="adj1" fmla="val 33851"/>
                <a:gd name="adj2" fmla="val 50000"/>
              </a:avLst>
            </a:prstGeom>
            <a:solidFill>
              <a:srgbClr val="FF9004"/>
            </a:solidFill>
            <a:ln w="57150" cap="rnd" cmpd="sng" algn="ctr">
              <a:solidFill>
                <a:srgbClr val="F285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pic>
          <p:nvPicPr>
            <p:cNvPr id="101" name="Graphic 100" descr="Database with solid fill">
              <a:extLst>
                <a:ext uri="{FF2B5EF4-FFF2-40B4-BE49-F238E27FC236}">
                  <a16:creationId xmlns:a16="http://schemas.microsoft.com/office/drawing/2014/main" id="{5D211A2A-CEBA-30A8-702D-C40ACB96E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797" r="10199"/>
            <a:stretch/>
          </p:blipFill>
          <p:spPr>
            <a:xfrm>
              <a:off x="3396444" y="2166069"/>
              <a:ext cx="1470574" cy="1832252"/>
            </a:xfrm>
            <a:prstGeom prst="rect">
              <a:avLst/>
            </a:prstGeom>
            <a:effectLst>
              <a:glow rad="63500">
                <a:srgbClr val="1A3260">
                  <a:alpha val="40000"/>
                </a:srgbClr>
              </a:glow>
              <a:outerShdw blurRad="50800" dist="50800" dir="5400000" algn="ctr" rotWithShape="0">
                <a:srgbClr val="4590B8">
                  <a:lumMod val="40000"/>
                  <a:lumOff val="60000"/>
                </a:srgbClr>
              </a:outerShdw>
            </a:effectLst>
          </p:spPr>
        </p:pic>
        <p:sp>
          <p:nvSpPr>
            <p:cNvPr id="102" name="TextBox 59">
              <a:extLst>
                <a:ext uri="{FF2B5EF4-FFF2-40B4-BE49-F238E27FC236}">
                  <a16:creationId xmlns:a16="http://schemas.microsoft.com/office/drawing/2014/main" id="{8391D5B4-47D9-2CCA-132E-EB813B075D1E}"/>
                </a:ext>
              </a:extLst>
            </p:cNvPr>
            <p:cNvSpPr txBox="1"/>
            <p:nvPr/>
          </p:nvSpPr>
          <p:spPr>
            <a:xfrm>
              <a:off x="3431504" y="3406148"/>
              <a:ext cx="1395781" cy="5311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9004"/>
                  </a:solidFill>
                  <a:effectLst/>
                  <a:uLnTx/>
                  <a:uFillTx/>
                  <a:ea typeface="Times New Roman" panose="02020603050405020304" pitchFamily="18" charset="0"/>
                  <a:cs typeface="Calibri" panose="020F0502020204030204" pitchFamily="34" charset="0"/>
                </a:rPr>
                <a:t>Database</a:t>
              </a: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9004"/>
                </a:solidFill>
                <a:effectLst/>
                <a:uLnTx/>
                <a:uFillTx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103" name="Picture 102" descr="Logo&#10;&#10;Description automatically generated">
              <a:extLst>
                <a:ext uri="{FF2B5EF4-FFF2-40B4-BE49-F238E27FC236}">
                  <a16:creationId xmlns:a16="http://schemas.microsoft.com/office/drawing/2014/main" id="{17201E9A-2466-640D-5145-FF418C717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70280" y="2451993"/>
              <a:ext cx="918231" cy="1134196"/>
            </a:xfrm>
            <a:prstGeom prst="rect">
              <a:avLst/>
            </a:prstGeom>
          </p:spPr>
        </p:pic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2169838-97D1-3F08-BAAA-49DEC244CFD3}"/>
                </a:ext>
              </a:extLst>
            </p:cNvPr>
            <p:cNvGrpSpPr/>
            <p:nvPr/>
          </p:nvGrpSpPr>
          <p:grpSpPr>
            <a:xfrm>
              <a:off x="5817135" y="1038180"/>
              <a:ext cx="1604470" cy="1625036"/>
              <a:chOff x="6954449" y="2528587"/>
              <a:chExt cx="1100949" cy="1066630"/>
            </a:xfrm>
          </p:grpSpPr>
          <p:sp>
            <p:nvSpPr>
              <p:cNvPr id="133" name="TextBox 43">
                <a:extLst>
                  <a:ext uri="{FF2B5EF4-FFF2-40B4-BE49-F238E27FC236}">
                    <a16:creationId xmlns:a16="http://schemas.microsoft.com/office/drawing/2014/main" id="{39CC102A-168B-994D-E254-61E498B8C371}"/>
                  </a:ext>
                </a:extLst>
              </p:cNvPr>
              <p:cNvSpPr txBox="1"/>
              <p:nvPr/>
            </p:nvSpPr>
            <p:spPr>
              <a:xfrm>
                <a:off x="6974876" y="3268903"/>
                <a:ext cx="1080521" cy="32631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>
                    <a:ln>
                      <a:noFill/>
                    </a:ln>
                    <a:solidFill>
                      <a:srgbClr val="1A3260"/>
                    </a:solidFill>
                    <a:effectLst/>
                    <a:uLnTx/>
                    <a:uFillTx/>
                    <a:ea typeface="Times New Roman" panose="02020603050405020304" pitchFamily="18" charset="0"/>
                    <a:cs typeface="Calibri" panose="020F0502020204030204" pitchFamily="34" charset="0"/>
                  </a:rPr>
                  <a:t>Computation</a:t>
                </a: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34" name="Graphic 76" descr="Computer with solid fill">
                <a:extLst>
                  <a:ext uri="{FF2B5EF4-FFF2-40B4-BE49-F238E27FC236}">
                    <a16:creationId xmlns:a16="http://schemas.microsoft.com/office/drawing/2014/main" id="{A5325092-E10C-4B66-F3E4-88BFF9D7EF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t="14223"/>
              <a:stretch/>
            </p:blipFill>
            <p:spPr>
              <a:xfrm>
                <a:off x="6954449" y="2528587"/>
                <a:ext cx="1100949" cy="868205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AE72B84-00C4-CB47-815B-996A5BFF49C8}"/>
                </a:ext>
              </a:extLst>
            </p:cNvPr>
            <p:cNvGrpSpPr/>
            <p:nvPr/>
          </p:nvGrpSpPr>
          <p:grpSpPr>
            <a:xfrm>
              <a:off x="5855380" y="3508939"/>
              <a:ext cx="1276703" cy="1001268"/>
              <a:chOff x="5090547" y="3248139"/>
              <a:chExt cx="1591636" cy="1205258"/>
            </a:xfrm>
          </p:grpSpPr>
          <p:sp>
            <p:nvSpPr>
              <p:cNvPr id="131" name="TextBox 143">
                <a:extLst>
                  <a:ext uri="{FF2B5EF4-FFF2-40B4-BE49-F238E27FC236}">
                    <a16:creationId xmlns:a16="http://schemas.microsoft.com/office/drawing/2014/main" id="{0EAD5D5A-D423-2051-890C-C388F001B3BB}"/>
                  </a:ext>
                </a:extLst>
              </p:cNvPr>
              <p:cNvSpPr txBox="1"/>
              <p:nvPr/>
            </p:nvSpPr>
            <p:spPr>
              <a:xfrm>
                <a:off x="5090547" y="4101269"/>
                <a:ext cx="1591636" cy="35212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>
                    <a:ln>
                      <a:noFill/>
                    </a:ln>
                    <a:solidFill>
                      <a:srgbClr val="1A3260"/>
                    </a:solidFill>
                    <a:effectLst/>
                    <a:uLnTx/>
                    <a:uFillTx/>
                    <a:ea typeface="Times New Roman" panose="02020603050405020304" pitchFamily="18" charset="0"/>
                    <a:cs typeface="Calibri" panose="020F0502020204030204" pitchFamily="34" charset="0"/>
                  </a:rPr>
                  <a:t>Literature</a:t>
                </a: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32" name="Graphic 145" descr="Books with solid fill">
                <a:extLst>
                  <a:ext uri="{FF2B5EF4-FFF2-40B4-BE49-F238E27FC236}">
                    <a16:creationId xmlns:a16="http://schemas.microsoft.com/office/drawing/2014/main" id="{0E42CA3E-1E9C-C81C-4014-109392764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24153" y="32481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7C1621D-1202-7846-D84E-5899498C991A}"/>
                </a:ext>
              </a:extLst>
            </p:cNvPr>
            <p:cNvGrpSpPr/>
            <p:nvPr/>
          </p:nvGrpSpPr>
          <p:grpSpPr>
            <a:xfrm>
              <a:off x="5855380" y="4737330"/>
              <a:ext cx="1957932" cy="1268285"/>
              <a:chOff x="6629059" y="5140273"/>
              <a:chExt cx="1718787" cy="1043754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98B7A7AB-88C1-806B-936D-E99DDA695DAD}"/>
                  </a:ext>
                </a:extLst>
              </p:cNvPr>
              <p:cNvGrpSpPr/>
              <p:nvPr/>
            </p:nvGrpSpPr>
            <p:grpSpPr>
              <a:xfrm>
                <a:off x="6815482" y="5140273"/>
                <a:ext cx="1225776" cy="888418"/>
                <a:chOff x="7544183" y="2161699"/>
                <a:chExt cx="1225776" cy="888418"/>
              </a:xfrm>
            </p:grpSpPr>
            <p:pic>
              <p:nvPicPr>
                <p:cNvPr id="129" name="Graphic 46" descr="Group of men with solid fill">
                  <a:extLst>
                    <a:ext uri="{FF2B5EF4-FFF2-40B4-BE49-F238E27FC236}">
                      <a16:creationId xmlns:a16="http://schemas.microsoft.com/office/drawing/2014/main" id="{7D423454-9852-14C3-E114-844B4B81CC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7669" y="2161699"/>
                  <a:ext cx="567825" cy="563788"/>
                </a:xfrm>
                <a:prstGeom prst="rect">
                  <a:avLst/>
                </a:prstGeom>
              </p:spPr>
            </p:pic>
            <p:sp>
              <p:nvSpPr>
                <p:cNvPr id="130" name="TextBox 143">
                  <a:extLst>
                    <a:ext uri="{FF2B5EF4-FFF2-40B4-BE49-F238E27FC236}">
                      <a16:creationId xmlns:a16="http://schemas.microsoft.com/office/drawing/2014/main" id="{488C800C-FA2C-040D-6A65-2FA1B58D06E5}"/>
                    </a:ext>
                  </a:extLst>
                </p:cNvPr>
                <p:cNvSpPr txBox="1"/>
                <p:nvPr/>
              </p:nvSpPr>
              <p:spPr>
                <a:xfrm>
                  <a:off x="7544183" y="2692917"/>
                  <a:ext cx="1225776" cy="357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1A3260"/>
                      </a:solidFill>
                      <a:effectLst/>
                      <a:uLnTx/>
                      <a:uFillTx/>
                      <a:ea typeface="Times New Roman" panose="02020603050405020304" pitchFamily="18" charset="0"/>
                      <a:cs typeface="Calibri" panose="020F0502020204030204" pitchFamily="34" charset="0"/>
                    </a:rPr>
                    <a:t>Community</a:t>
                  </a:r>
                  <a:endParaRPr kumimoji="0" 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Times New Roman" panose="02020603050405020304" pitchFamily="18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98508BC-BACF-8843-8892-8AFC6023DDCB}"/>
                  </a:ext>
                </a:extLst>
              </p:cNvPr>
              <p:cNvSpPr txBox="1"/>
              <p:nvPr/>
            </p:nvSpPr>
            <p:spPr>
              <a:xfrm>
                <a:off x="6629059" y="5890083"/>
                <a:ext cx="1718787" cy="29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82880" algn="l"/>
                  </a:tabLst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cs typeface="Calibri" panose="020F050202020403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d3tales.as.uky.edu </a:t>
                </a: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2DE519B-CB6F-3C0E-A737-634BDEE128E0}"/>
                </a:ext>
              </a:extLst>
            </p:cNvPr>
            <p:cNvGrpSpPr/>
            <p:nvPr/>
          </p:nvGrpSpPr>
          <p:grpSpPr>
            <a:xfrm>
              <a:off x="805398" y="879417"/>
              <a:ext cx="1855356" cy="1791294"/>
              <a:chOff x="4020177" y="2144673"/>
              <a:chExt cx="1628740" cy="1474169"/>
            </a:xfrm>
          </p:grpSpPr>
          <p:pic>
            <p:nvPicPr>
              <p:cNvPr id="125" name="Graphic 5" descr="Chemistry lab">
                <a:extLst>
                  <a:ext uri="{FF2B5EF4-FFF2-40B4-BE49-F238E27FC236}">
                    <a16:creationId xmlns:a16="http://schemas.microsoft.com/office/drawing/2014/main" id="{B9AEB8F7-8CC9-25E1-C049-45B6738E4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14026" t="14610" r="11401" b="11503"/>
              <a:stretch/>
            </p:blipFill>
            <p:spPr>
              <a:xfrm>
                <a:off x="4223773" y="2144673"/>
                <a:ext cx="1298959" cy="1229203"/>
              </a:xfrm>
              <a:prstGeom prst="rect">
                <a:avLst/>
              </a:prstGeom>
            </p:spPr>
          </p:pic>
          <p:sp>
            <p:nvSpPr>
              <p:cNvPr id="126" name="TextBox 100">
                <a:extLst>
                  <a:ext uri="{FF2B5EF4-FFF2-40B4-BE49-F238E27FC236}">
                    <a16:creationId xmlns:a16="http://schemas.microsoft.com/office/drawing/2014/main" id="{848A4998-6CE9-C6BE-1598-F8A2C4600FD6}"/>
                  </a:ext>
                </a:extLst>
              </p:cNvPr>
              <p:cNvSpPr txBox="1"/>
              <p:nvPr/>
            </p:nvSpPr>
            <p:spPr>
              <a:xfrm>
                <a:off x="4020177" y="3296255"/>
                <a:ext cx="1628740" cy="32258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>
                    <a:ln>
                      <a:noFill/>
                    </a:ln>
                    <a:solidFill>
                      <a:srgbClr val="1A3260"/>
                    </a:solidFill>
                    <a:effectLst/>
                    <a:uLnTx/>
                    <a:uFillTx/>
                    <a:ea typeface="Times New Roman" panose="02020603050405020304" pitchFamily="18" charset="0"/>
                    <a:cs typeface="Calibri" panose="020F0502020204030204" pitchFamily="34" charset="0"/>
                  </a:rPr>
                  <a:t>Experimentation </a:t>
                </a: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62071C7-7A58-BA35-BA5F-54A2DDB5BF6E}"/>
                </a:ext>
              </a:extLst>
            </p:cNvPr>
            <p:cNvGrpSpPr/>
            <p:nvPr/>
          </p:nvGrpSpPr>
          <p:grpSpPr>
            <a:xfrm>
              <a:off x="3103226" y="4497248"/>
              <a:ext cx="2163548" cy="1575145"/>
              <a:chOff x="2824486" y="4007176"/>
              <a:chExt cx="1899289" cy="1296287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F84E07A5-F734-63ED-05EC-245CF210C20A}"/>
                  </a:ext>
                </a:extLst>
              </p:cNvPr>
              <p:cNvGrpSpPr/>
              <p:nvPr/>
            </p:nvGrpSpPr>
            <p:grpSpPr>
              <a:xfrm>
                <a:off x="3183504" y="4007176"/>
                <a:ext cx="1118579" cy="1126246"/>
                <a:chOff x="356510" y="1"/>
                <a:chExt cx="1682946" cy="1700923"/>
              </a:xfrm>
            </p:grpSpPr>
            <p:pic>
              <p:nvPicPr>
                <p:cNvPr id="123" name="Graphic 17" descr="Artificial Intelligence with solid fill">
                  <a:extLst>
                    <a:ext uri="{FF2B5EF4-FFF2-40B4-BE49-F238E27FC236}">
                      <a16:creationId xmlns:a16="http://schemas.microsoft.com/office/drawing/2014/main" id="{8F090A07-26EF-4E5E-5061-D2CC91C973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0708" y="3300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24" name="Graphic 19" descr="Monitor with solid fill">
                  <a:extLst>
                    <a:ext uri="{FF2B5EF4-FFF2-40B4-BE49-F238E27FC236}">
                      <a16:creationId xmlns:a16="http://schemas.microsoft.com/office/drawing/2014/main" id="{02B1CD8F-657E-51B0-F8EC-8D8EF8F6EF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510" y="1"/>
                  <a:ext cx="1682946" cy="1700923"/>
                </a:xfrm>
                <a:prstGeom prst="rect">
                  <a:avLst/>
                </a:prstGeom>
              </p:spPr>
            </p:pic>
          </p:grpSp>
          <p:sp>
            <p:nvSpPr>
              <p:cNvPr id="122" name="TextBox 90">
                <a:extLst>
                  <a:ext uri="{FF2B5EF4-FFF2-40B4-BE49-F238E27FC236}">
                    <a16:creationId xmlns:a16="http://schemas.microsoft.com/office/drawing/2014/main" id="{FE9B5417-BDB6-7F45-A8F9-9A8753C34DE0}"/>
                  </a:ext>
                </a:extLst>
              </p:cNvPr>
              <p:cNvSpPr txBox="1"/>
              <p:nvPr/>
            </p:nvSpPr>
            <p:spPr>
              <a:xfrm>
                <a:off x="2824486" y="4924990"/>
                <a:ext cx="1899289" cy="37847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>
                    <a:ln>
                      <a:noFill/>
                    </a:ln>
                    <a:solidFill>
                      <a:srgbClr val="1A3260"/>
                    </a:solidFill>
                    <a:effectLst/>
                    <a:uLnTx/>
                    <a:uFillTx/>
                    <a:ea typeface="Times New Roman" panose="02020603050405020304" pitchFamily="18" charset="0"/>
                    <a:cs typeface="Calibri" panose="020F0502020204030204" pitchFamily="34" charset="0"/>
                  </a:rPr>
                  <a:t>Machine Learning</a:t>
                </a: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08AE2AD-4979-62F3-438A-FF825D871E97}"/>
                </a:ext>
              </a:extLst>
            </p:cNvPr>
            <p:cNvGrpSpPr/>
            <p:nvPr/>
          </p:nvGrpSpPr>
          <p:grpSpPr>
            <a:xfrm>
              <a:off x="589869" y="4308190"/>
              <a:ext cx="2249691" cy="1368830"/>
              <a:chOff x="3585805" y="5185166"/>
              <a:chExt cx="1974911" cy="1126498"/>
            </a:xfrm>
          </p:grpSpPr>
          <p:pic>
            <p:nvPicPr>
              <p:cNvPr id="119" name="Graphic 13" descr="Robot Hand with solid fill">
                <a:extLst>
                  <a:ext uri="{FF2B5EF4-FFF2-40B4-BE49-F238E27FC236}">
                    <a16:creationId xmlns:a16="http://schemas.microsoft.com/office/drawing/2014/main" id="{D6C4F573-ECC5-103B-250F-73677B376B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r="-9586"/>
              <a:stretch/>
            </p:blipFill>
            <p:spPr>
              <a:xfrm>
                <a:off x="3961904" y="5185166"/>
                <a:ext cx="1137299" cy="975936"/>
              </a:xfrm>
              <a:prstGeom prst="rect">
                <a:avLst/>
              </a:prstGeom>
            </p:spPr>
          </p:pic>
          <p:sp>
            <p:nvSpPr>
              <p:cNvPr id="120" name="TextBox 91">
                <a:extLst>
                  <a:ext uri="{FF2B5EF4-FFF2-40B4-BE49-F238E27FC236}">
                    <a16:creationId xmlns:a16="http://schemas.microsoft.com/office/drawing/2014/main" id="{A7D82414-D56B-0081-3E14-696A89594763}"/>
                  </a:ext>
                </a:extLst>
              </p:cNvPr>
              <p:cNvSpPr txBox="1"/>
              <p:nvPr/>
            </p:nvSpPr>
            <p:spPr>
              <a:xfrm>
                <a:off x="3585805" y="6009346"/>
                <a:ext cx="1974911" cy="3023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>
                    <a:ln>
                      <a:noFill/>
                    </a:ln>
                    <a:solidFill>
                      <a:srgbClr val="1A3260"/>
                    </a:solidFill>
                    <a:effectLst/>
                    <a:uLnTx/>
                    <a:uFillTx/>
                    <a:ea typeface="Times New Roman" panose="02020603050405020304" pitchFamily="18" charset="0"/>
                    <a:cs typeface="Calibri" panose="020F0502020204030204" pitchFamily="34" charset="0"/>
                  </a:rPr>
                  <a:t>Robotic Experiments</a:t>
                </a: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0" name="Arrow: Bent 109">
              <a:extLst>
                <a:ext uri="{FF2B5EF4-FFF2-40B4-BE49-F238E27FC236}">
                  <a16:creationId xmlns:a16="http://schemas.microsoft.com/office/drawing/2014/main" id="{DD0A3046-F22E-5582-4CAC-C3AEB788D2EA}"/>
                </a:ext>
              </a:extLst>
            </p:cNvPr>
            <p:cNvSpPr/>
            <p:nvPr/>
          </p:nvSpPr>
          <p:spPr>
            <a:xfrm>
              <a:off x="4334159" y="1159414"/>
              <a:ext cx="1224807" cy="796064"/>
            </a:xfrm>
            <a:prstGeom prst="bentArrow">
              <a:avLst>
                <a:gd name="adj1" fmla="val 15313"/>
                <a:gd name="adj2" fmla="val 17857"/>
                <a:gd name="adj3" fmla="val 31423"/>
                <a:gd name="adj4" fmla="val 64543"/>
              </a:avLst>
            </a:prstGeom>
            <a:solidFill>
              <a:srgbClr val="EFA9F9"/>
            </a:solidFill>
            <a:ln w="28575" cap="rnd" cmpd="sng" algn="ctr">
              <a:solidFill>
                <a:srgbClr val="BB82B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B9FA9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111" name="Arrow: Bent 110">
              <a:extLst>
                <a:ext uri="{FF2B5EF4-FFF2-40B4-BE49-F238E27FC236}">
                  <a16:creationId xmlns:a16="http://schemas.microsoft.com/office/drawing/2014/main" id="{B62A0245-6B1D-5824-44C4-F2255F6556A7}"/>
                </a:ext>
              </a:extLst>
            </p:cNvPr>
            <p:cNvSpPr/>
            <p:nvPr/>
          </p:nvSpPr>
          <p:spPr>
            <a:xfrm flipH="1">
              <a:off x="2383787" y="1143920"/>
              <a:ext cx="1530874" cy="797419"/>
            </a:xfrm>
            <a:prstGeom prst="bentArrow">
              <a:avLst>
                <a:gd name="adj1" fmla="val 15393"/>
                <a:gd name="adj2" fmla="val 17857"/>
                <a:gd name="adj3" fmla="val 25593"/>
                <a:gd name="adj4" fmla="val 64543"/>
              </a:avLst>
            </a:prstGeom>
            <a:solidFill>
              <a:srgbClr val="4B9FA9"/>
            </a:solidFill>
            <a:ln w="28575" cap="rnd" cmpd="sng" algn="ctr">
              <a:solidFill>
                <a:srgbClr val="4B9FA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112" name="Arrow: Bent 111">
              <a:extLst>
                <a:ext uri="{FF2B5EF4-FFF2-40B4-BE49-F238E27FC236}">
                  <a16:creationId xmlns:a16="http://schemas.microsoft.com/office/drawing/2014/main" id="{C1578C73-784D-7590-4BC0-A064D6C543CD}"/>
                </a:ext>
              </a:extLst>
            </p:cNvPr>
            <p:cNvSpPr/>
            <p:nvPr/>
          </p:nvSpPr>
          <p:spPr>
            <a:xfrm rot="10800000">
              <a:off x="5285140" y="2715279"/>
              <a:ext cx="1112352" cy="575560"/>
            </a:xfrm>
            <a:prstGeom prst="bentArrow">
              <a:avLst>
                <a:gd name="adj1" fmla="val 20093"/>
                <a:gd name="adj2" fmla="val 24895"/>
                <a:gd name="adj3" fmla="val 32971"/>
                <a:gd name="adj4" fmla="val 64543"/>
              </a:avLst>
            </a:prstGeom>
            <a:solidFill>
              <a:srgbClr val="EFA9F9"/>
            </a:solidFill>
            <a:ln w="28575" cap="rnd" cmpd="sng" algn="ctr">
              <a:solidFill>
                <a:srgbClr val="EFA9F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B9FA9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113" name="Arrow: Bent 112">
              <a:extLst>
                <a:ext uri="{FF2B5EF4-FFF2-40B4-BE49-F238E27FC236}">
                  <a16:creationId xmlns:a16="http://schemas.microsoft.com/office/drawing/2014/main" id="{1E578DB2-CBB4-2E43-6E1C-787931398800}"/>
                </a:ext>
              </a:extLst>
            </p:cNvPr>
            <p:cNvSpPr/>
            <p:nvPr/>
          </p:nvSpPr>
          <p:spPr>
            <a:xfrm rot="10800000" flipH="1">
              <a:off x="1554363" y="2705235"/>
              <a:ext cx="1415873" cy="585603"/>
            </a:xfrm>
            <a:prstGeom prst="bentArrow">
              <a:avLst>
                <a:gd name="adj1" fmla="val 18738"/>
                <a:gd name="adj2" fmla="val 28526"/>
                <a:gd name="adj3" fmla="val 39253"/>
                <a:gd name="adj4" fmla="val 64543"/>
              </a:avLst>
            </a:prstGeom>
            <a:solidFill>
              <a:srgbClr val="4B9FA9"/>
            </a:solidFill>
            <a:ln w="28575" cap="rnd" cmpd="sng" algn="ctr">
              <a:solidFill>
                <a:srgbClr val="4B9FA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114" name="Arrow: Bent 113">
              <a:extLst>
                <a:ext uri="{FF2B5EF4-FFF2-40B4-BE49-F238E27FC236}">
                  <a16:creationId xmlns:a16="http://schemas.microsoft.com/office/drawing/2014/main" id="{94C8A0F8-B540-27F7-94F6-1AB3D1169B9C}"/>
                </a:ext>
              </a:extLst>
            </p:cNvPr>
            <p:cNvSpPr/>
            <p:nvPr/>
          </p:nvSpPr>
          <p:spPr>
            <a:xfrm rot="16200000" flipH="1">
              <a:off x="1848665" y="3225533"/>
              <a:ext cx="573320" cy="1624789"/>
            </a:xfrm>
            <a:prstGeom prst="bentArrow">
              <a:avLst>
                <a:gd name="adj1" fmla="val 18827"/>
                <a:gd name="adj2" fmla="val 33850"/>
                <a:gd name="adj3" fmla="val 34341"/>
                <a:gd name="adj4" fmla="val 50182"/>
              </a:avLst>
            </a:prstGeom>
            <a:solidFill>
              <a:srgbClr val="4B9FA9"/>
            </a:solidFill>
            <a:ln w="28575" cap="rnd" cmpd="sng" algn="ctr">
              <a:solidFill>
                <a:srgbClr val="35747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1E1269C0-D8F9-DC91-2F6F-D95349A7B7DB}"/>
                </a:ext>
              </a:extLst>
            </p:cNvPr>
            <p:cNvSpPr/>
            <p:nvPr/>
          </p:nvSpPr>
          <p:spPr>
            <a:xfrm>
              <a:off x="3103226" y="2175585"/>
              <a:ext cx="2048922" cy="4016152"/>
            </a:xfrm>
            <a:prstGeom prst="roundRect">
              <a:avLst/>
            </a:prstGeom>
            <a:noFill/>
            <a:ln w="28575" cap="rnd" cmpd="sng" algn="ctr">
              <a:solidFill>
                <a:srgbClr val="1A326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F649E3AF-2DAD-C720-8A1D-46FF90BEC44D}"/>
                </a:ext>
              </a:extLst>
            </p:cNvPr>
            <p:cNvSpPr/>
            <p:nvPr/>
          </p:nvSpPr>
          <p:spPr>
            <a:xfrm>
              <a:off x="2348648" y="4740128"/>
              <a:ext cx="584486" cy="367353"/>
            </a:xfrm>
            <a:prstGeom prst="rightArrow">
              <a:avLst>
                <a:gd name="adj1" fmla="val 34931"/>
                <a:gd name="adj2" fmla="val 50000"/>
              </a:avLst>
            </a:prstGeom>
            <a:solidFill>
              <a:srgbClr val="4B9FA9"/>
            </a:solidFill>
            <a:ln w="28575" cap="rnd" cmpd="sng" algn="ctr">
              <a:solidFill>
                <a:srgbClr val="4B9FA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65814862-39BB-B0DE-31ED-EB0F7B915057}"/>
                </a:ext>
              </a:extLst>
            </p:cNvPr>
            <p:cNvSpPr/>
            <p:nvPr/>
          </p:nvSpPr>
          <p:spPr>
            <a:xfrm>
              <a:off x="5284126" y="4959744"/>
              <a:ext cx="852989" cy="265510"/>
            </a:xfrm>
            <a:prstGeom prst="rightArrow">
              <a:avLst/>
            </a:prstGeom>
            <a:solidFill>
              <a:srgbClr val="BB82BC"/>
            </a:solidFill>
            <a:ln w="28575" cap="rnd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118" name="Arrow: Right 117">
              <a:extLst>
                <a:ext uri="{FF2B5EF4-FFF2-40B4-BE49-F238E27FC236}">
                  <a16:creationId xmlns:a16="http://schemas.microsoft.com/office/drawing/2014/main" id="{AB710DC9-274C-2477-05B5-5F9FF4D6B6D2}"/>
                </a:ext>
              </a:extLst>
            </p:cNvPr>
            <p:cNvSpPr/>
            <p:nvPr/>
          </p:nvSpPr>
          <p:spPr>
            <a:xfrm rot="10800000">
              <a:off x="5260414" y="3810349"/>
              <a:ext cx="733471" cy="244555"/>
            </a:xfrm>
            <a:prstGeom prst="rightArrow">
              <a:avLst/>
            </a:prstGeom>
            <a:solidFill>
              <a:srgbClr val="BB82BC"/>
            </a:solidFill>
            <a:ln w="28575" cap="rnd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47CF50FB-BC04-45D0-92F9-008B066F74AE}"/>
              </a:ext>
            </a:extLst>
          </p:cNvPr>
          <p:cNvSpPr txBox="1">
            <a:spLocks/>
          </p:cNvSpPr>
          <p:nvPr/>
        </p:nvSpPr>
        <p:spPr>
          <a:xfrm>
            <a:off x="799133" y="270331"/>
            <a:ext cx="10904352" cy="970188"/>
          </a:xfr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kumimoji="0" lang="en-US" sz="5400" i="0" u="none" strike="noStrike" kern="1200" cap="none" spc="0" normalizeH="0" baseline="0" noProof="0">
                <a:ln>
                  <a:noFill/>
                </a:ln>
                <a:solidFill>
                  <a:srgbClr val="1A3260"/>
                </a:solidFill>
                <a:effectLst/>
                <a:uLnTx/>
                <a:uFillTx/>
                <a:latin typeface="Gill Sans MT" panose="020B0502020104020203"/>
                <a:ea typeface="+mj-ea"/>
                <a:cs typeface="Calibri" panose="020F0502020204030204" pitchFamily="34" charset="0"/>
              </a:rPr>
              <a:t>D</a:t>
            </a:r>
            <a:r>
              <a:rPr kumimoji="0" lang="en-US" sz="5400" i="0" u="none" strike="noStrike" kern="1200" cap="none" spc="0" normalizeH="0" baseline="30000" noProof="0">
                <a:ln>
                  <a:noFill/>
                </a:ln>
                <a:solidFill>
                  <a:srgbClr val="1A3260"/>
                </a:solidFill>
                <a:effectLst/>
                <a:uLnTx/>
                <a:uFillTx/>
                <a:latin typeface="Gill Sans MT" panose="020B0502020104020203"/>
                <a:ea typeface="+mj-ea"/>
                <a:cs typeface="Calibri" panose="020F0502020204030204" pitchFamily="34" charset="0"/>
              </a:rPr>
              <a:t>3</a:t>
            </a:r>
            <a:r>
              <a:rPr kumimoji="0" lang="en-US" sz="5400" i="0" u="none" strike="noStrike" kern="1200" cap="none" spc="0" normalizeH="0" baseline="0" noProof="0">
                <a:ln>
                  <a:noFill/>
                </a:ln>
                <a:solidFill>
                  <a:srgbClr val="1A3260"/>
                </a:solidFill>
                <a:effectLst/>
                <a:uLnTx/>
                <a:uFillTx/>
                <a:latin typeface="Gill Sans MT" panose="020B0502020104020203"/>
                <a:ea typeface="+mj-ea"/>
                <a:cs typeface="Calibri" panose="020F0502020204030204" pitchFamily="34" charset="0"/>
              </a:rPr>
              <a:t>TaLES Vision</a:t>
            </a:r>
            <a:endParaRPr lang="en-US" sz="540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13C48-4F3B-471C-920E-0427D97859D0}"/>
              </a:ext>
            </a:extLst>
          </p:cNvPr>
          <p:cNvSpPr/>
          <p:nvPr/>
        </p:nvSpPr>
        <p:spPr>
          <a:xfrm>
            <a:off x="232595" y="1136427"/>
            <a:ext cx="6930889" cy="5676233"/>
          </a:xfrm>
          <a:prstGeom prst="rect">
            <a:avLst/>
          </a:prstGeom>
          <a:solidFill>
            <a:schemeClr val="lt1">
              <a:alpha val="39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B66436-FC8E-FF2C-EF24-711E02B1A454}"/>
              </a:ext>
            </a:extLst>
          </p:cNvPr>
          <p:cNvGrpSpPr/>
          <p:nvPr/>
        </p:nvGrpSpPr>
        <p:grpSpPr>
          <a:xfrm>
            <a:off x="7334887" y="1186542"/>
            <a:ext cx="4421902" cy="5626119"/>
            <a:chOff x="3546836" y="481778"/>
            <a:chExt cx="4955748" cy="664545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5F220B-68DB-7A87-8639-078B7671BACB}"/>
                </a:ext>
              </a:extLst>
            </p:cNvPr>
            <p:cNvGrpSpPr/>
            <p:nvPr/>
          </p:nvGrpSpPr>
          <p:grpSpPr>
            <a:xfrm>
              <a:off x="3546836" y="481778"/>
              <a:ext cx="4955748" cy="6645453"/>
              <a:chOff x="3138148" y="337543"/>
              <a:chExt cx="4955748" cy="664545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85C3D4E-94C6-1C05-D948-C357A782205E}"/>
                  </a:ext>
                </a:extLst>
              </p:cNvPr>
              <p:cNvGrpSpPr/>
              <p:nvPr/>
            </p:nvGrpSpPr>
            <p:grpSpPr>
              <a:xfrm>
                <a:off x="3548847" y="4656726"/>
                <a:ext cx="2870445" cy="1644216"/>
                <a:chOff x="1438194" y="5044021"/>
                <a:chExt cx="3054314" cy="185180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7A5ACB9D-27FD-5D2F-1D77-B30EE67BC255}"/>
                    </a:ext>
                  </a:extLst>
                </p:cNvPr>
                <p:cNvGrpSpPr/>
                <p:nvPr/>
              </p:nvGrpSpPr>
              <p:grpSpPr>
                <a:xfrm rot="5400000">
                  <a:off x="3027758" y="5209271"/>
                  <a:ext cx="1045043" cy="1413164"/>
                  <a:chOff x="9551521" y="2716271"/>
                  <a:chExt cx="1045042" cy="1205261"/>
                </a:xfrm>
              </p:grpSpPr>
              <p:sp>
                <p:nvSpPr>
                  <p:cNvPr id="97" name="Flowchart: Manual Operation 96">
                    <a:extLst>
                      <a:ext uri="{FF2B5EF4-FFF2-40B4-BE49-F238E27FC236}">
                        <a16:creationId xmlns:a16="http://schemas.microsoft.com/office/drawing/2014/main" id="{1435888C-FCAE-DEAB-7E34-BFFC50C9C12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507390" y="2832360"/>
                    <a:ext cx="1205261" cy="973084"/>
                  </a:xfrm>
                  <a:prstGeom prst="flowChartManualOperation">
                    <a:avLst/>
                  </a:prstGeom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>
                      <a:ln w="0"/>
                      <a:gradFill>
                        <a:gsLst>
                          <a:gs pos="0">
                            <a:srgbClr val="FEB2FF">
                              <a:lumMod val="50000"/>
                            </a:srgbClr>
                          </a:gs>
                          <a:gs pos="50000">
                            <a:srgbClr val="FEB2FF"/>
                          </a:gs>
                          <a:gs pos="100000">
                            <a:srgbClr val="FEB2FF">
                              <a:lumMod val="60000"/>
                              <a:lumOff val="40000"/>
                            </a:srgbClr>
                          </a:gs>
                        </a:gsLst>
                        <a:lin ang="5400000"/>
                      </a:gradFill>
                      <a:effectLst>
                        <a:reflection blurRad="6350" stA="53000" endA="300" endPos="35500" dir="5400000" sy="-90000" algn="bl" rotWithShape="0"/>
                      </a:effectLst>
                      <a:uLnTx/>
                      <a:uFillTx/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B70A551C-183A-8042-5E2B-BAF1858393C0}"/>
                      </a:ext>
                    </a:extLst>
                  </p:cNvPr>
                  <p:cNvSpPr/>
                  <p:nvPr/>
                </p:nvSpPr>
                <p:spPr>
                  <a:xfrm>
                    <a:off x="9551521" y="2734844"/>
                    <a:ext cx="168643" cy="1179332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E31A7C7E-69DB-29DC-DF25-95E932447EAD}"/>
                    </a:ext>
                  </a:extLst>
                </p:cNvPr>
                <p:cNvSpPr/>
                <p:nvPr/>
              </p:nvSpPr>
              <p:spPr>
                <a:xfrm>
                  <a:off x="1438194" y="5044021"/>
                  <a:ext cx="1782280" cy="1851803"/>
                </a:xfrm>
                <a:prstGeom prst="ellipse">
                  <a:avLst/>
                </a:prstGeom>
                <a:blipFill>
                  <a:blip r:embed="rId21"/>
                  <a:stretch>
                    <a:fillRect l="6613" t="8047" r="-1481" b="-2847"/>
                  </a:stretch>
                </a:blipFill>
                <a:ln w="28575" cap="rnd" cmpd="sng" algn="ctr">
                  <a:solidFill>
                    <a:schemeClr val="accent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5081904-127D-E666-EFAF-11D4894FD46B}"/>
                    </a:ext>
                  </a:extLst>
                </p:cNvPr>
                <p:cNvSpPr txBox="1"/>
                <p:nvPr/>
              </p:nvSpPr>
              <p:spPr>
                <a:xfrm>
                  <a:off x="2605813" y="5565515"/>
                  <a:ext cx="1886695" cy="634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 w="0"/>
                      <a:solidFill>
                        <a:prstClr val="black"/>
                      </a:solidFill>
                      <a:effectLst>
                        <a:glow rad="63500">
                          <a:srgbClr val="FFFFFF">
                            <a:alpha val="40000"/>
                          </a:srgbClr>
                        </a:glow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ea typeface="Batang" panose="020B0503020000020004" pitchFamily="18" charset="-127"/>
                    </a:rPr>
                    <a:t>Experimental Validation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EC30E50-1442-7CD6-CEDF-131586B84761}"/>
                  </a:ext>
                </a:extLst>
              </p:cNvPr>
              <p:cNvGrpSpPr/>
              <p:nvPr/>
            </p:nvGrpSpPr>
            <p:grpSpPr>
              <a:xfrm rot="5400000">
                <a:off x="4936627" y="-566770"/>
                <a:ext cx="1187211" cy="4639476"/>
                <a:chOff x="3127033" y="843588"/>
                <a:chExt cx="1275526" cy="4765042"/>
              </a:xfrm>
            </p:grpSpPr>
            <p:sp>
              <p:nvSpPr>
                <p:cNvPr id="92" name="Flowchart: Manual Operation 91">
                  <a:extLst>
                    <a:ext uri="{FF2B5EF4-FFF2-40B4-BE49-F238E27FC236}">
                      <a16:creationId xmlns:a16="http://schemas.microsoft.com/office/drawing/2014/main" id="{D796DD52-9530-45F0-DD02-73A1DD66406A}"/>
                    </a:ext>
                  </a:extLst>
                </p:cNvPr>
                <p:cNvSpPr/>
                <p:nvPr/>
              </p:nvSpPr>
              <p:spPr>
                <a:xfrm rot="16200000">
                  <a:off x="1444099" y="2650169"/>
                  <a:ext cx="4765042" cy="1151879"/>
                </a:xfrm>
                <a:prstGeom prst="flowChartManualOperation">
                  <a:avLst/>
                </a:prstGeom>
                <a:gradFill rotWithShape="1">
                  <a:gsLst>
                    <a:gs pos="0">
                      <a:srgbClr val="FF9004">
                        <a:tint val="98000"/>
                        <a:lumMod val="110000"/>
                      </a:srgbClr>
                    </a:gs>
                    <a:gs pos="84000">
                      <a:srgbClr val="FF9004">
                        <a:shade val="90000"/>
                        <a:lumMod val="8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88900" dist="38100" dir="5040000" rotWithShape="0">
                    <a:srgbClr val="000000">
                      <a:alpha val="6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l">
                    <a:rot lat="0" lon="0" rev="1200000"/>
                  </a:lightRig>
                </a:scene3d>
                <a:sp3d>
                  <a:bevelT w="38100" h="50800"/>
                </a:sp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 w="0"/>
                    <a:gradFill>
                      <a:gsLst>
                        <a:gs pos="0">
                          <a:srgbClr val="FEB2FF">
                            <a:lumMod val="50000"/>
                          </a:srgbClr>
                        </a:gs>
                        <a:gs pos="50000">
                          <a:srgbClr val="FEB2FF"/>
                        </a:gs>
                        <a:gs pos="100000">
                          <a:srgbClr val="FEB2FF">
                            <a:lumMod val="60000"/>
                            <a:lumOff val="40000"/>
                          </a:srgbClr>
                        </a:gs>
                      </a:gsLst>
                      <a:lin ang="5400000"/>
                    </a:gradFill>
                    <a:effectLst>
                      <a:reflection blurRad="6350" stA="53000" endA="300" endPos="35500" dir="5400000" sy="-90000" algn="bl" rotWithShape="0"/>
                    </a:effectLst>
                    <a:uLnTx/>
                    <a:uFillTx/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D4BE9577-FE34-CACB-0CB0-149ADF515BA4}"/>
                    </a:ext>
                  </a:extLst>
                </p:cNvPr>
                <p:cNvSpPr/>
                <p:nvPr/>
              </p:nvSpPr>
              <p:spPr>
                <a:xfrm>
                  <a:off x="3127033" y="851028"/>
                  <a:ext cx="273593" cy="4731743"/>
                </a:xfrm>
                <a:prstGeom prst="ellipse">
                  <a:avLst/>
                </a:prstGeom>
                <a:solidFill>
                  <a:srgbClr val="FF9004"/>
                </a:solidFill>
                <a:ln w="22225" cap="rnd" cmpd="sng" algn="ctr">
                  <a:solidFill>
                    <a:srgbClr val="FF9004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3BA004-640C-2075-DE2C-C941EA36FE54}"/>
                  </a:ext>
                </a:extLst>
              </p:cNvPr>
              <p:cNvSpPr txBox="1"/>
              <p:nvPr/>
            </p:nvSpPr>
            <p:spPr>
              <a:xfrm>
                <a:off x="3641974" y="1487739"/>
                <a:ext cx="2160196" cy="69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n w="0"/>
                    <a:solidFill>
                      <a:prstClr val="black"/>
                    </a:solidFill>
                    <a:effectLst>
                      <a:glow rad="63500">
                        <a:srgbClr val="FFFFFF">
                          <a:alpha val="40000"/>
                        </a:srgbClr>
                      </a:glow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Batang" panose="020B0503020000020004" pitchFamily="18" charset="-127"/>
                  </a:rPr>
                  <a:t>Machine Learning     Screening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BDBC296-483F-DA35-A45C-64443DC984BF}"/>
                  </a:ext>
                </a:extLst>
              </p:cNvPr>
              <p:cNvGrpSpPr/>
              <p:nvPr/>
            </p:nvGrpSpPr>
            <p:grpSpPr>
              <a:xfrm rot="5400000">
                <a:off x="4969862" y="3366505"/>
                <a:ext cx="1094529" cy="1881801"/>
                <a:chOff x="7467239" y="2396707"/>
                <a:chExt cx="1082659" cy="1888925"/>
              </a:xfrm>
            </p:grpSpPr>
            <p:sp>
              <p:nvSpPr>
                <p:cNvPr id="90" name="Flowchart: Manual Operation 89">
                  <a:extLst>
                    <a:ext uri="{FF2B5EF4-FFF2-40B4-BE49-F238E27FC236}">
                      <a16:creationId xmlns:a16="http://schemas.microsoft.com/office/drawing/2014/main" id="{8D7F1D91-1C2C-4C7C-BBFB-DC4DA6436CAB}"/>
                    </a:ext>
                  </a:extLst>
                </p:cNvPr>
                <p:cNvSpPr/>
                <p:nvPr/>
              </p:nvSpPr>
              <p:spPr>
                <a:xfrm rot="16200000">
                  <a:off x="7112503" y="2848238"/>
                  <a:ext cx="1888925" cy="985864"/>
                </a:xfrm>
                <a:prstGeom prst="flowChartManualOperation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 w="0"/>
                    <a:gradFill>
                      <a:gsLst>
                        <a:gs pos="0">
                          <a:srgbClr val="FEB2FF">
                            <a:lumMod val="50000"/>
                          </a:srgbClr>
                        </a:gs>
                        <a:gs pos="50000">
                          <a:srgbClr val="FEB2FF"/>
                        </a:gs>
                        <a:gs pos="100000">
                          <a:srgbClr val="FEB2FF">
                            <a:lumMod val="60000"/>
                            <a:lumOff val="40000"/>
                          </a:srgbClr>
                        </a:gs>
                      </a:gsLst>
                      <a:lin ang="5400000"/>
                    </a:gradFill>
                    <a:effectLst>
                      <a:reflection blurRad="6350" stA="53000" endA="300" endPos="35500" dir="5400000" sy="-90000" algn="bl" rotWithShape="0"/>
                    </a:effectLst>
                    <a:uLnTx/>
                    <a:uFillTx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0A2C412-70C2-8645-A309-16FA406A77C9}"/>
                    </a:ext>
                  </a:extLst>
                </p:cNvPr>
                <p:cNvSpPr/>
                <p:nvPr/>
              </p:nvSpPr>
              <p:spPr>
                <a:xfrm>
                  <a:off x="7467239" y="2396707"/>
                  <a:ext cx="166852" cy="1888925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ED284E1-5500-E48B-CB78-4E298728A12E}"/>
                  </a:ext>
                </a:extLst>
              </p:cNvPr>
              <p:cNvGrpSpPr/>
              <p:nvPr/>
            </p:nvGrpSpPr>
            <p:grpSpPr>
              <a:xfrm>
                <a:off x="6055012" y="3736561"/>
                <a:ext cx="1674987" cy="1644216"/>
                <a:chOff x="6439050" y="1767864"/>
                <a:chExt cx="2232798" cy="2149467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774C447A-C21C-325B-6CC5-1A2D2387E982}"/>
                    </a:ext>
                  </a:extLst>
                </p:cNvPr>
                <p:cNvGrpSpPr/>
                <p:nvPr/>
              </p:nvGrpSpPr>
              <p:grpSpPr>
                <a:xfrm>
                  <a:off x="6439050" y="1767864"/>
                  <a:ext cx="2232798" cy="2149467"/>
                  <a:chOff x="7361916" y="895297"/>
                  <a:chExt cx="2232798" cy="2149467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235BD438-DC29-A1A6-DB00-EC5E0AE929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72668" t="53998" r="4769"/>
                  <a:stretch/>
                </p:blipFill>
                <p:spPr>
                  <a:xfrm rot="10800000">
                    <a:off x="8809710" y="1115296"/>
                    <a:ext cx="273399" cy="446804"/>
                  </a:xfrm>
                  <a:prstGeom prst="rect">
                    <a:avLst/>
                  </a:prstGeom>
                </p:spPr>
              </p:pic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518D3923-2535-59FA-4E4B-262B6B6BCC2E}"/>
                      </a:ext>
                    </a:extLst>
                  </p:cNvPr>
                  <p:cNvSpPr/>
                  <p:nvPr/>
                </p:nvSpPr>
                <p:spPr>
                  <a:xfrm>
                    <a:off x="7361916" y="895297"/>
                    <a:ext cx="2232798" cy="2149467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 l="6613" t="8047" r="-1481" b="-2847"/>
                    </a:stretch>
                  </a:blipFill>
                  <a:ln w="28575" cap="rnd" cmpd="sng" algn="ctr">
                    <a:solidFill>
                      <a:schemeClr val="accent3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87" name="Parallelogram 86">
                  <a:extLst>
                    <a:ext uri="{FF2B5EF4-FFF2-40B4-BE49-F238E27FC236}">
                      <a16:creationId xmlns:a16="http://schemas.microsoft.com/office/drawing/2014/main" id="{5E35DADF-3F5B-4BFF-F585-B2B5AD750BE0}"/>
                    </a:ext>
                  </a:extLst>
                </p:cNvPr>
                <p:cNvSpPr/>
                <p:nvPr/>
              </p:nvSpPr>
              <p:spPr>
                <a:xfrm rot="10800000" flipV="1">
                  <a:off x="6796596" y="2423583"/>
                  <a:ext cx="878818" cy="533035"/>
                </a:xfrm>
                <a:prstGeom prst="parallelogram">
                  <a:avLst>
                    <a:gd name="adj" fmla="val 18069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22225" cap="rnd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BB3C79-E73A-80F4-DFD2-11649D629152}"/>
                  </a:ext>
                </a:extLst>
              </p:cNvPr>
              <p:cNvSpPr txBox="1"/>
              <p:nvPr/>
            </p:nvSpPr>
            <p:spPr>
              <a:xfrm>
                <a:off x="4577336" y="3896039"/>
                <a:ext cx="1879580" cy="993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n w="0"/>
                    <a:solidFill>
                      <a:prstClr val="black"/>
                    </a:solidFill>
                    <a:effectLst>
                      <a:glow rad="63500">
                        <a:srgbClr val="FFFFFF">
                          <a:alpha val="40000"/>
                        </a:srgbClr>
                      </a:glow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Batang" panose="020B0503020000020004" pitchFamily="18" charset="-127"/>
                  </a:rPr>
                  <a:t>Expert-Informed Selection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F6F70F3-2ECD-8981-0B9A-912DAEAC227E}"/>
                  </a:ext>
                </a:extLst>
              </p:cNvPr>
              <p:cNvGrpSpPr/>
              <p:nvPr/>
            </p:nvGrpSpPr>
            <p:grpSpPr>
              <a:xfrm rot="5400000">
                <a:off x="4934335" y="1567994"/>
                <a:ext cx="1232166" cy="3016567"/>
                <a:chOff x="5393937" y="1827178"/>
                <a:chExt cx="1632309" cy="3027987"/>
              </a:xfrm>
            </p:grpSpPr>
            <p:sp>
              <p:nvSpPr>
                <p:cNvPr id="84" name="Flowchart: Manual Operation 83">
                  <a:extLst>
                    <a:ext uri="{FF2B5EF4-FFF2-40B4-BE49-F238E27FC236}">
                      <a16:creationId xmlns:a16="http://schemas.microsoft.com/office/drawing/2014/main" id="{CD1E55EF-8693-DFA3-4B66-5BA5A93175AB}"/>
                    </a:ext>
                  </a:extLst>
                </p:cNvPr>
                <p:cNvSpPr/>
                <p:nvPr/>
              </p:nvSpPr>
              <p:spPr>
                <a:xfrm rot="16200000">
                  <a:off x="4766590" y="2595508"/>
                  <a:ext cx="3027985" cy="1491327"/>
                </a:xfrm>
                <a:prstGeom prst="flowChartManualOperation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 w="0"/>
                    <a:gradFill>
                      <a:gsLst>
                        <a:gs pos="0">
                          <a:srgbClr val="FEB2FF">
                            <a:lumMod val="50000"/>
                          </a:srgbClr>
                        </a:gs>
                        <a:gs pos="50000">
                          <a:srgbClr val="FEB2FF"/>
                        </a:gs>
                        <a:gs pos="100000">
                          <a:srgbClr val="FEB2FF">
                            <a:lumMod val="60000"/>
                            <a:lumOff val="40000"/>
                          </a:srgbClr>
                        </a:gs>
                      </a:gsLst>
                      <a:lin ang="5400000"/>
                    </a:gradFill>
                    <a:effectLst>
                      <a:reflection blurRad="6350" stA="53000" endA="300" endPos="35500" dir="5400000" sy="-90000" algn="bl" rotWithShape="0"/>
                    </a:effectLst>
                    <a:uLnTx/>
                    <a:uFillTx/>
                  </a:endParaRP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FC49F5CF-DCD3-EC5A-AB64-F6C218C76778}"/>
                    </a:ext>
                  </a:extLst>
                </p:cNvPr>
                <p:cNvSpPr/>
                <p:nvPr/>
              </p:nvSpPr>
              <p:spPr>
                <a:xfrm>
                  <a:off x="5393937" y="1827178"/>
                  <a:ext cx="292035" cy="302798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F707634-5A57-93D1-9255-990941947CA5}"/>
                  </a:ext>
                </a:extLst>
              </p:cNvPr>
              <p:cNvSpPr/>
              <p:nvPr/>
            </p:nvSpPr>
            <p:spPr>
              <a:xfrm>
                <a:off x="3138148" y="2352536"/>
                <a:ext cx="1686915" cy="1628988"/>
              </a:xfrm>
              <a:prstGeom prst="ellipse">
                <a:avLst/>
              </a:prstGeom>
              <a:blipFill>
                <a:blip r:embed="rId24"/>
                <a:stretch>
                  <a:fillRect l="2181" t="9596" r="4177" b="14552"/>
                </a:stretch>
              </a:blipFill>
              <a:ln w="28575" cap="rnd" cmpd="sng" algn="ctr">
                <a:solidFill>
                  <a:schemeClr val="accent5">
                    <a:lumMod val="7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A70E3F-D6A1-0443-15B1-BDA176EF1EEA}"/>
                  </a:ext>
                </a:extLst>
              </p:cNvPr>
              <p:cNvSpPr txBox="1"/>
              <p:nvPr/>
            </p:nvSpPr>
            <p:spPr>
              <a:xfrm>
                <a:off x="4825065" y="2637755"/>
                <a:ext cx="1879580" cy="993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n w="0"/>
                    <a:solidFill>
                      <a:prstClr val="black"/>
                    </a:solidFill>
                    <a:effectLst>
                      <a:glow rad="63500">
                        <a:srgbClr val="FFFFFF">
                          <a:alpha val="40000"/>
                        </a:srgbClr>
                      </a:glow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Batang" panose="020B0503020000020004" pitchFamily="18" charset="-127"/>
                  </a:rPr>
                  <a:t>Quantum Calculated Properties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4DE29C0-3CDD-4869-93F4-4C67895A5C2C}"/>
                  </a:ext>
                </a:extLst>
              </p:cNvPr>
              <p:cNvGrpSpPr/>
              <p:nvPr/>
            </p:nvGrpSpPr>
            <p:grpSpPr>
              <a:xfrm>
                <a:off x="6108258" y="5445698"/>
                <a:ext cx="1985638" cy="1537298"/>
                <a:chOff x="8239539" y="1767393"/>
                <a:chExt cx="1993155" cy="1562487"/>
              </a:xfrm>
              <a:solidFill>
                <a:srgbClr val="1A3260"/>
              </a:solidFill>
            </p:grpSpPr>
            <p:pic>
              <p:nvPicPr>
                <p:cNvPr id="82" name="Graphic 81" descr="Battery charging with solid fill">
                  <a:extLst>
                    <a:ext uri="{FF2B5EF4-FFF2-40B4-BE49-F238E27FC236}">
                      <a16:creationId xmlns:a16="http://schemas.microsoft.com/office/drawing/2014/main" id="{8BF0F05D-3566-4BFB-3F6E-A708E0AC81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51750" y="1910195"/>
                  <a:ext cx="1419684" cy="1419685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17AF2E42-BC7B-9D2D-1B6B-ACC4993CBADB}"/>
                    </a:ext>
                  </a:extLst>
                </p:cNvPr>
                <p:cNvSpPr txBox="1"/>
                <p:nvPr/>
              </p:nvSpPr>
              <p:spPr>
                <a:xfrm>
                  <a:off x="8239539" y="1767393"/>
                  <a:ext cx="1993155" cy="3702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rgbClr val="1A3260"/>
                      </a:solidFill>
                      <a:effectLst/>
                      <a:uLnTx/>
                      <a:uFillTx/>
                    </a:rPr>
                    <a:t>RFB Materials</a:t>
                  </a:r>
                </a:p>
              </p:txBody>
            </p:sp>
          </p:grpSp>
          <p:sp>
            <p:nvSpPr>
              <p:cNvPr id="23" name="Arrow: Bent 22">
                <a:extLst>
                  <a:ext uri="{FF2B5EF4-FFF2-40B4-BE49-F238E27FC236}">
                    <a16:creationId xmlns:a16="http://schemas.microsoft.com/office/drawing/2014/main" id="{C497FE90-E0A8-F7AD-8CF1-E80E692EC4AF}"/>
                  </a:ext>
                </a:extLst>
              </p:cNvPr>
              <p:cNvSpPr/>
              <p:nvPr/>
            </p:nvSpPr>
            <p:spPr>
              <a:xfrm flipV="1">
                <a:off x="5470773" y="6004591"/>
                <a:ext cx="849965" cy="533307"/>
              </a:xfrm>
              <a:prstGeom prst="bentArrow">
                <a:avLst>
                  <a:gd name="adj1" fmla="val 19656"/>
                  <a:gd name="adj2" fmla="val 39796"/>
                  <a:gd name="adj3" fmla="val 49099"/>
                  <a:gd name="adj4" fmla="val 43750"/>
                </a:avLst>
              </a:prstGeom>
              <a:solidFill>
                <a:srgbClr val="1A3260"/>
              </a:solidFill>
              <a:ln w="22225" cap="rnd" cmpd="sng" algn="ctr">
                <a:solidFill>
                  <a:srgbClr val="1A326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170F1-64B1-0687-1A65-7A25F608B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19620177">
                <a:off x="4420807" y="384082"/>
                <a:ext cx="1283370" cy="76147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481B403-0B3D-701F-83E3-03F73773E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681850" y="337543"/>
                <a:ext cx="913202" cy="810031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accessory, necklet, armlet&#10;&#10;Description automatically generated">
                <a:extLst>
                  <a:ext uri="{FF2B5EF4-FFF2-40B4-BE49-F238E27FC236}">
                    <a16:creationId xmlns:a16="http://schemas.microsoft.com/office/drawing/2014/main" id="{A0DDAADA-B1D6-0BC3-950A-618018928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3421">
                <a:off x="5610250" y="372535"/>
                <a:ext cx="1663700" cy="1033145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F45F024-C0C5-F6E9-6849-B15B0E4280DD}"/>
                  </a:ext>
                </a:extLst>
              </p:cNvPr>
              <p:cNvGrpSpPr/>
              <p:nvPr/>
            </p:nvGrpSpPr>
            <p:grpSpPr>
              <a:xfrm>
                <a:off x="5722138" y="807427"/>
                <a:ext cx="1624182" cy="1504992"/>
                <a:chOff x="2753448" y="374506"/>
                <a:chExt cx="5146968" cy="5123391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3E270A2F-C792-75E7-97EF-3524AB29A1F0}"/>
                    </a:ext>
                  </a:extLst>
                </p:cNvPr>
                <p:cNvGrpSpPr/>
                <p:nvPr/>
              </p:nvGrpSpPr>
              <p:grpSpPr>
                <a:xfrm>
                  <a:off x="2753448" y="374506"/>
                  <a:ext cx="5146968" cy="5123391"/>
                  <a:chOff x="2753448" y="374506"/>
                  <a:chExt cx="5146968" cy="5123391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AEF1BC79-20E6-325C-9448-2E6A742B2EAC}"/>
                      </a:ext>
                    </a:extLst>
                  </p:cNvPr>
                  <p:cNvSpPr/>
                  <p:nvPr/>
                </p:nvSpPr>
                <p:spPr>
                  <a:xfrm>
                    <a:off x="3845074" y="831620"/>
                    <a:ext cx="2797721" cy="271776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2225" cap="rnd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B7122D3A-AB38-83DC-F5FC-1F900884C815}"/>
                      </a:ext>
                    </a:extLst>
                  </p:cNvPr>
                  <p:cNvGrpSpPr/>
                  <p:nvPr/>
                </p:nvGrpSpPr>
                <p:grpSpPr>
                  <a:xfrm>
                    <a:off x="2753448" y="374506"/>
                    <a:ext cx="5146968" cy="5123391"/>
                    <a:chOff x="2753448" y="374506"/>
                    <a:chExt cx="5146968" cy="5123391"/>
                  </a:xfrm>
                </p:grpSpPr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705B139B-634D-3320-6391-D65A6B773A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53448" y="386005"/>
                      <a:ext cx="5080461" cy="5111892"/>
                    </a:xfrm>
                    <a:prstGeom prst="ellipse">
                      <a:avLst/>
                    </a:prstGeom>
                    <a:noFill/>
                    <a:ln w="28575" cap="rnd" cmpd="sng" algn="ctr">
                      <a:solidFill>
                        <a:srgbClr val="FF9004">
                          <a:lumMod val="7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pic>
                  <p:nvPicPr>
                    <p:cNvPr id="81" name="Graphic 80" descr="Artificial Intelligence with solid fill">
                      <a:extLst>
                        <a:ext uri="{FF2B5EF4-FFF2-40B4-BE49-F238E27FC236}">
                          <a16:creationId xmlns:a16="http://schemas.microsoft.com/office/drawing/2014/main" id="{090BDBC9-AC1D-B791-39FA-604FA336F6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03484" y="374506"/>
                      <a:ext cx="4896932" cy="4892437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2" name="Picture 31" descr="Icon&#10;&#10;Description automatically generated">
                  <a:extLst>
                    <a:ext uri="{FF2B5EF4-FFF2-40B4-BE49-F238E27FC236}">
                      <a16:creationId xmlns:a16="http://schemas.microsoft.com/office/drawing/2014/main" id="{39192D8A-1F8F-BDFF-EB80-A915DF24E1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17" r="21083"/>
                <a:stretch/>
              </p:blipFill>
              <p:spPr>
                <a:xfrm rot="20417858">
                  <a:off x="4291658" y="2606127"/>
                  <a:ext cx="2421857" cy="2105959"/>
                </a:xfrm>
                <a:prstGeom prst="rect">
                  <a:avLst/>
                </a:prstGeom>
              </p:spPr>
            </p:pic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99BD0B-1CB5-D5A4-163F-76D5752F988B}"/>
                </a:ext>
              </a:extLst>
            </p:cNvPr>
            <p:cNvSpPr/>
            <p:nvPr/>
          </p:nvSpPr>
          <p:spPr>
            <a:xfrm>
              <a:off x="3889152" y="2808478"/>
              <a:ext cx="957648" cy="6314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093F78-EBD4-D663-6A74-D7489602B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5813" y="2830444"/>
              <a:ext cx="791959" cy="642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997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4385AAB-9CD8-4873-862C-C5BBE1D6A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5" y="435547"/>
            <a:ext cx="5604405" cy="6056376"/>
          </a:xfrm>
          <a:custGeom>
            <a:avLst/>
            <a:gdLst>
              <a:gd name="connsiteX0" fmla="*/ 3711555 w 5604405"/>
              <a:gd name="connsiteY0" fmla="*/ 4579520 h 6056376"/>
              <a:gd name="connsiteX1" fmla="*/ 4416613 w 5604405"/>
              <a:gd name="connsiteY1" fmla="*/ 4579520 h 6056376"/>
              <a:gd name="connsiteX2" fmla="*/ 4517335 w 5604405"/>
              <a:gd name="connsiteY2" fmla="*/ 4637144 h 6056376"/>
              <a:gd name="connsiteX3" fmla="*/ 4869863 w 5604405"/>
              <a:gd name="connsiteY3" fmla="*/ 5258191 h 6056376"/>
              <a:gd name="connsiteX4" fmla="*/ 4869863 w 5604405"/>
              <a:gd name="connsiteY4" fmla="*/ 5377706 h 6056376"/>
              <a:gd name="connsiteX5" fmla="*/ 4517335 w 5604405"/>
              <a:gd name="connsiteY5" fmla="*/ 5998753 h 6056376"/>
              <a:gd name="connsiteX6" fmla="*/ 4416613 w 5604405"/>
              <a:gd name="connsiteY6" fmla="*/ 6056376 h 6056376"/>
              <a:gd name="connsiteX7" fmla="*/ 3711555 w 5604405"/>
              <a:gd name="connsiteY7" fmla="*/ 6056376 h 6056376"/>
              <a:gd name="connsiteX8" fmla="*/ 3610833 w 5604405"/>
              <a:gd name="connsiteY8" fmla="*/ 5998753 h 6056376"/>
              <a:gd name="connsiteX9" fmla="*/ 3258304 w 5604405"/>
              <a:gd name="connsiteY9" fmla="*/ 5377706 h 6056376"/>
              <a:gd name="connsiteX10" fmla="*/ 3258304 w 5604405"/>
              <a:gd name="connsiteY10" fmla="*/ 5258191 h 6056376"/>
              <a:gd name="connsiteX11" fmla="*/ 3610833 w 5604405"/>
              <a:gd name="connsiteY11" fmla="*/ 4637144 h 6056376"/>
              <a:gd name="connsiteX12" fmla="*/ 3711555 w 5604405"/>
              <a:gd name="connsiteY12" fmla="*/ 4579520 h 6056376"/>
              <a:gd name="connsiteX13" fmla="*/ 2553202 w 5604405"/>
              <a:gd name="connsiteY13" fmla="*/ 3910405 h 6056376"/>
              <a:gd name="connsiteX14" fmla="*/ 3112130 w 5604405"/>
              <a:gd name="connsiteY14" fmla="*/ 3910405 h 6056376"/>
              <a:gd name="connsiteX15" fmla="*/ 3138444 w 5604405"/>
              <a:gd name="connsiteY15" fmla="*/ 3913900 h 6056376"/>
              <a:gd name="connsiteX16" fmla="*/ 3156541 w 5604405"/>
              <a:gd name="connsiteY16" fmla="*/ 3921488 h 6056376"/>
              <a:gd name="connsiteX17" fmla="*/ 3145481 w 5604405"/>
              <a:gd name="connsiteY17" fmla="*/ 3940617 h 6056376"/>
              <a:gd name="connsiteX18" fmla="*/ 2753632 w 5604405"/>
              <a:gd name="connsiteY18" fmla="*/ 4618329 h 6056376"/>
              <a:gd name="connsiteX19" fmla="*/ 2520177 w 5604405"/>
              <a:gd name="connsiteY19" fmla="*/ 4754008 h 6056376"/>
              <a:gd name="connsiteX20" fmla="*/ 2332520 w 5604405"/>
              <a:gd name="connsiteY20" fmla="*/ 4754008 h 6056376"/>
              <a:gd name="connsiteX21" fmla="*/ 2310629 w 5604405"/>
              <a:gd name="connsiteY21" fmla="*/ 4754008 h 6056376"/>
              <a:gd name="connsiteX22" fmla="*/ 2289740 w 5604405"/>
              <a:gd name="connsiteY22" fmla="*/ 4718037 h 6056376"/>
              <a:gd name="connsiteX23" fmla="*/ 2187423 w 5604405"/>
              <a:gd name="connsiteY23" fmla="*/ 4541838 h 6056376"/>
              <a:gd name="connsiteX24" fmla="*/ 2187423 w 5604405"/>
              <a:gd name="connsiteY24" fmla="*/ 4443215 h 6056376"/>
              <a:gd name="connsiteX25" fmla="*/ 2467492 w 5604405"/>
              <a:gd name="connsiteY25" fmla="*/ 3960919 h 6056376"/>
              <a:gd name="connsiteX26" fmla="*/ 2553202 w 5604405"/>
              <a:gd name="connsiteY26" fmla="*/ 3910405 h 6056376"/>
              <a:gd name="connsiteX27" fmla="*/ 1018932 w 5604405"/>
              <a:gd name="connsiteY27" fmla="*/ 1626925 h 6056376"/>
              <a:gd name="connsiteX28" fmla="*/ 2520177 w 5604405"/>
              <a:gd name="connsiteY28" fmla="*/ 1626925 h 6056376"/>
              <a:gd name="connsiteX29" fmla="*/ 2753632 w 5604405"/>
              <a:gd name="connsiteY29" fmla="*/ 1762604 h 6056376"/>
              <a:gd name="connsiteX30" fmla="*/ 3502633 w 5604405"/>
              <a:gd name="connsiteY30" fmla="*/ 3058018 h 6056376"/>
              <a:gd name="connsiteX31" fmla="*/ 3502633 w 5604405"/>
              <a:gd name="connsiteY31" fmla="*/ 3322916 h 6056376"/>
              <a:gd name="connsiteX32" fmla="*/ 3224524 w 5604405"/>
              <a:gd name="connsiteY32" fmla="*/ 3803912 h 6056376"/>
              <a:gd name="connsiteX33" fmla="*/ 3201086 w 5604405"/>
              <a:gd name="connsiteY33" fmla="*/ 3844448 h 6056376"/>
              <a:gd name="connsiteX34" fmla="*/ 3201910 w 5604405"/>
              <a:gd name="connsiteY34" fmla="*/ 3844794 h 6056376"/>
              <a:gd name="connsiteX35" fmla="*/ 3243273 w 5604405"/>
              <a:gd name="connsiteY35" fmla="*/ 3886511 h 6056376"/>
              <a:gd name="connsiteX36" fmla="*/ 3557826 w 5604405"/>
              <a:gd name="connsiteY36" fmla="*/ 4430538 h 6056376"/>
              <a:gd name="connsiteX37" fmla="*/ 3557826 w 5604405"/>
              <a:gd name="connsiteY37" fmla="*/ 4541785 h 6056376"/>
              <a:gd name="connsiteX38" fmla="*/ 3243273 w 5604405"/>
              <a:gd name="connsiteY38" fmla="*/ 5085811 h 6056376"/>
              <a:gd name="connsiteX39" fmla="*/ 3145229 w 5604405"/>
              <a:gd name="connsiteY39" fmla="*/ 5142791 h 6056376"/>
              <a:gd name="connsiteX40" fmla="*/ 2514761 w 5604405"/>
              <a:gd name="connsiteY40" fmla="*/ 5142791 h 6056376"/>
              <a:gd name="connsiteX41" fmla="*/ 2418080 w 5604405"/>
              <a:gd name="connsiteY41" fmla="*/ 5085811 h 6056376"/>
              <a:gd name="connsiteX42" fmla="*/ 2248631 w 5604405"/>
              <a:gd name="connsiteY42" fmla="*/ 4794008 h 6056376"/>
              <a:gd name="connsiteX43" fmla="*/ 2229489 w 5604405"/>
              <a:gd name="connsiteY43" fmla="*/ 4761043 h 6056376"/>
              <a:gd name="connsiteX44" fmla="*/ 2244550 w 5604405"/>
              <a:gd name="connsiteY44" fmla="*/ 4761043 h 6056376"/>
              <a:gd name="connsiteX45" fmla="*/ 2315741 w 5604405"/>
              <a:gd name="connsiteY45" fmla="*/ 4761043 h 6056376"/>
              <a:gd name="connsiteX46" fmla="*/ 2346666 w 5604405"/>
              <a:gd name="connsiteY46" fmla="*/ 4814300 h 6056376"/>
              <a:gd name="connsiteX47" fmla="*/ 2464819 w 5604405"/>
              <a:gd name="connsiteY47" fmla="*/ 5017769 h 6056376"/>
              <a:gd name="connsiteX48" fmla="*/ 2550531 w 5604405"/>
              <a:gd name="connsiteY48" fmla="*/ 5068284 h 6056376"/>
              <a:gd name="connsiteX49" fmla="*/ 3109460 w 5604405"/>
              <a:gd name="connsiteY49" fmla="*/ 5068284 h 6056376"/>
              <a:gd name="connsiteX50" fmla="*/ 3196377 w 5604405"/>
              <a:gd name="connsiteY50" fmla="*/ 5017769 h 6056376"/>
              <a:gd name="connsiteX51" fmla="*/ 3475238 w 5604405"/>
              <a:gd name="connsiteY51" fmla="*/ 4535474 h 6056376"/>
              <a:gd name="connsiteX52" fmla="*/ 3475238 w 5604405"/>
              <a:gd name="connsiteY52" fmla="*/ 4436849 h 6056376"/>
              <a:gd name="connsiteX53" fmla="*/ 3196377 w 5604405"/>
              <a:gd name="connsiteY53" fmla="*/ 3954554 h 6056376"/>
              <a:gd name="connsiteX54" fmla="*/ 3159709 w 5604405"/>
              <a:gd name="connsiteY54" fmla="*/ 3917570 h 6056376"/>
              <a:gd name="connsiteX55" fmla="*/ 3155466 w 5604405"/>
              <a:gd name="connsiteY55" fmla="*/ 3915792 h 6056376"/>
              <a:gd name="connsiteX56" fmla="*/ 3178212 w 5604405"/>
              <a:gd name="connsiteY56" fmla="*/ 3876454 h 6056376"/>
              <a:gd name="connsiteX57" fmla="*/ 3195127 w 5604405"/>
              <a:gd name="connsiteY57" fmla="*/ 3847197 h 6056376"/>
              <a:gd name="connsiteX58" fmla="*/ 3177582 w 5604405"/>
              <a:gd name="connsiteY58" fmla="*/ 3839840 h 6056376"/>
              <a:gd name="connsiteX59" fmla="*/ 3147901 w 5604405"/>
              <a:gd name="connsiteY59" fmla="*/ 3835897 h 6056376"/>
              <a:gd name="connsiteX60" fmla="*/ 2517432 w 5604405"/>
              <a:gd name="connsiteY60" fmla="*/ 3835897 h 6056376"/>
              <a:gd name="connsiteX61" fmla="*/ 2420752 w 5604405"/>
              <a:gd name="connsiteY61" fmla="*/ 3892877 h 6056376"/>
              <a:gd name="connsiteX62" fmla="*/ 2104837 w 5604405"/>
              <a:gd name="connsiteY62" fmla="*/ 4436903 h 6056376"/>
              <a:gd name="connsiteX63" fmla="*/ 2104837 w 5604405"/>
              <a:gd name="connsiteY63" fmla="*/ 4548151 h 6056376"/>
              <a:gd name="connsiteX64" fmla="*/ 2209113 w 5604405"/>
              <a:gd name="connsiteY64" fmla="*/ 4727721 h 6056376"/>
              <a:gd name="connsiteX65" fmla="*/ 2224378 w 5604405"/>
              <a:gd name="connsiteY65" fmla="*/ 4754008 h 6056376"/>
              <a:gd name="connsiteX66" fmla="*/ 2153663 w 5604405"/>
              <a:gd name="connsiteY66" fmla="*/ 4754008 h 6056376"/>
              <a:gd name="connsiteX67" fmla="*/ 1018932 w 5604405"/>
              <a:gd name="connsiteY67" fmla="*/ 4754008 h 6056376"/>
              <a:gd name="connsiteX68" fmla="*/ 788719 w 5604405"/>
              <a:gd name="connsiteY68" fmla="*/ 4618329 h 6056376"/>
              <a:gd name="connsiteX69" fmla="*/ 36477 w 5604405"/>
              <a:gd name="connsiteY69" fmla="*/ 3322916 h 6056376"/>
              <a:gd name="connsiteX70" fmla="*/ 36477 w 5604405"/>
              <a:gd name="connsiteY70" fmla="*/ 3058018 h 6056376"/>
              <a:gd name="connsiteX71" fmla="*/ 788719 w 5604405"/>
              <a:gd name="connsiteY71" fmla="*/ 1762604 h 6056376"/>
              <a:gd name="connsiteX72" fmla="*/ 1018932 w 5604405"/>
              <a:gd name="connsiteY72" fmla="*/ 1626925 h 6056376"/>
              <a:gd name="connsiteX73" fmla="*/ 3636614 w 5604405"/>
              <a:gd name="connsiteY73" fmla="*/ 339380 h 6056376"/>
              <a:gd name="connsiteX74" fmla="*/ 4821522 w 5604405"/>
              <a:gd name="connsiteY74" fmla="*/ 339380 h 6056376"/>
              <a:gd name="connsiteX75" fmla="*/ 4990793 w 5604405"/>
              <a:gd name="connsiteY75" fmla="*/ 436221 h 6056376"/>
              <a:gd name="connsiteX76" fmla="*/ 5583246 w 5604405"/>
              <a:gd name="connsiteY76" fmla="*/ 1479943 h 6056376"/>
              <a:gd name="connsiteX77" fmla="*/ 5583246 w 5604405"/>
              <a:gd name="connsiteY77" fmla="*/ 1680798 h 6056376"/>
              <a:gd name="connsiteX78" fmla="*/ 4990793 w 5604405"/>
              <a:gd name="connsiteY78" fmla="*/ 2724519 h 6056376"/>
              <a:gd name="connsiteX79" fmla="*/ 4821522 w 5604405"/>
              <a:gd name="connsiteY79" fmla="*/ 2821359 h 6056376"/>
              <a:gd name="connsiteX80" fmla="*/ 3636614 w 5604405"/>
              <a:gd name="connsiteY80" fmla="*/ 2821359 h 6056376"/>
              <a:gd name="connsiteX81" fmla="*/ 3467343 w 5604405"/>
              <a:gd name="connsiteY81" fmla="*/ 2724519 h 6056376"/>
              <a:gd name="connsiteX82" fmla="*/ 2874889 w 5604405"/>
              <a:gd name="connsiteY82" fmla="*/ 1680798 h 6056376"/>
              <a:gd name="connsiteX83" fmla="*/ 2874889 w 5604405"/>
              <a:gd name="connsiteY83" fmla="*/ 1479943 h 6056376"/>
              <a:gd name="connsiteX84" fmla="*/ 3467343 w 5604405"/>
              <a:gd name="connsiteY84" fmla="*/ 436221 h 6056376"/>
              <a:gd name="connsiteX85" fmla="*/ 3636614 w 5604405"/>
              <a:gd name="connsiteY85" fmla="*/ 339380 h 6056376"/>
              <a:gd name="connsiteX86" fmla="*/ 1941243 w 5604405"/>
              <a:gd name="connsiteY86" fmla="*/ 0 h 6056376"/>
              <a:gd name="connsiteX87" fmla="*/ 2646300 w 5604405"/>
              <a:gd name="connsiteY87" fmla="*/ 0 h 6056376"/>
              <a:gd name="connsiteX88" fmla="*/ 2747022 w 5604405"/>
              <a:gd name="connsiteY88" fmla="*/ 57624 h 6056376"/>
              <a:gd name="connsiteX89" fmla="*/ 3099551 w 5604405"/>
              <a:gd name="connsiteY89" fmla="*/ 678671 h 6056376"/>
              <a:gd name="connsiteX90" fmla="*/ 3099551 w 5604405"/>
              <a:gd name="connsiteY90" fmla="*/ 798186 h 6056376"/>
              <a:gd name="connsiteX91" fmla="*/ 2747022 w 5604405"/>
              <a:gd name="connsiteY91" fmla="*/ 1419233 h 6056376"/>
              <a:gd name="connsiteX92" fmla="*/ 2646300 w 5604405"/>
              <a:gd name="connsiteY92" fmla="*/ 1476856 h 6056376"/>
              <a:gd name="connsiteX93" fmla="*/ 1941243 w 5604405"/>
              <a:gd name="connsiteY93" fmla="*/ 1476856 h 6056376"/>
              <a:gd name="connsiteX94" fmla="*/ 1840520 w 5604405"/>
              <a:gd name="connsiteY94" fmla="*/ 1419233 h 6056376"/>
              <a:gd name="connsiteX95" fmla="*/ 1487992 w 5604405"/>
              <a:gd name="connsiteY95" fmla="*/ 798186 h 6056376"/>
              <a:gd name="connsiteX96" fmla="*/ 1487992 w 5604405"/>
              <a:gd name="connsiteY96" fmla="*/ 678671 h 6056376"/>
              <a:gd name="connsiteX97" fmla="*/ 1840520 w 5604405"/>
              <a:gd name="connsiteY97" fmla="*/ 57624 h 6056376"/>
              <a:gd name="connsiteX98" fmla="*/ 1941243 w 5604405"/>
              <a:gd name="connsiteY98" fmla="*/ 0 h 605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604405" h="6056376">
                <a:moveTo>
                  <a:pt x="3711555" y="4579520"/>
                </a:moveTo>
                <a:cubicBezTo>
                  <a:pt x="4416613" y="4579520"/>
                  <a:pt x="4416613" y="4579520"/>
                  <a:pt x="4416613" y="4579520"/>
                </a:cubicBezTo>
                <a:cubicBezTo>
                  <a:pt x="4452285" y="4579520"/>
                  <a:pt x="4498450" y="4605130"/>
                  <a:pt x="4517335" y="4637144"/>
                </a:cubicBezTo>
                <a:cubicBezTo>
                  <a:pt x="4869863" y="5258191"/>
                  <a:pt x="4869863" y="5258191"/>
                  <a:pt x="4869863" y="5258191"/>
                </a:cubicBezTo>
                <a:cubicBezTo>
                  <a:pt x="4886651" y="5292338"/>
                  <a:pt x="4886651" y="5343558"/>
                  <a:pt x="4869863" y="5377706"/>
                </a:cubicBezTo>
                <a:cubicBezTo>
                  <a:pt x="4517335" y="5998753"/>
                  <a:pt x="4517335" y="5998753"/>
                  <a:pt x="4517335" y="5998753"/>
                </a:cubicBezTo>
                <a:cubicBezTo>
                  <a:pt x="4498450" y="6030767"/>
                  <a:pt x="4452285" y="6056376"/>
                  <a:pt x="4416613" y="6056376"/>
                </a:cubicBezTo>
                <a:lnTo>
                  <a:pt x="3711555" y="6056376"/>
                </a:lnTo>
                <a:cubicBezTo>
                  <a:pt x="3673784" y="6056376"/>
                  <a:pt x="3627620" y="6030767"/>
                  <a:pt x="3610833" y="5998753"/>
                </a:cubicBezTo>
                <a:cubicBezTo>
                  <a:pt x="3258304" y="5377706"/>
                  <a:pt x="3258304" y="5377706"/>
                  <a:pt x="3258304" y="5377706"/>
                </a:cubicBezTo>
                <a:cubicBezTo>
                  <a:pt x="3239418" y="5343558"/>
                  <a:pt x="3239418" y="5292338"/>
                  <a:pt x="3258304" y="5258191"/>
                </a:cubicBezTo>
                <a:cubicBezTo>
                  <a:pt x="3610833" y="4637144"/>
                  <a:pt x="3610833" y="4637144"/>
                  <a:pt x="3610833" y="4637144"/>
                </a:cubicBezTo>
                <a:cubicBezTo>
                  <a:pt x="3627620" y="4605130"/>
                  <a:pt x="3673784" y="4579520"/>
                  <a:pt x="3711555" y="4579520"/>
                </a:cubicBezTo>
                <a:close/>
                <a:moveTo>
                  <a:pt x="2553202" y="3910405"/>
                </a:moveTo>
                <a:cubicBezTo>
                  <a:pt x="2553202" y="3910405"/>
                  <a:pt x="2553202" y="3910405"/>
                  <a:pt x="3112130" y="3910405"/>
                </a:cubicBezTo>
                <a:cubicBezTo>
                  <a:pt x="3121184" y="3910405"/>
                  <a:pt x="3130013" y="3911607"/>
                  <a:pt x="3138444" y="3913900"/>
                </a:cubicBezTo>
                <a:lnTo>
                  <a:pt x="3156541" y="3921488"/>
                </a:lnTo>
                <a:lnTo>
                  <a:pt x="3145481" y="3940617"/>
                </a:lnTo>
                <a:cubicBezTo>
                  <a:pt x="3045479" y="4113572"/>
                  <a:pt x="2917476" y="4334957"/>
                  <a:pt x="2753632" y="4618329"/>
                </a:cubicBezTo>
                <a:cubicBezTo>
                  <a:pt x="2704996" y="4702320"/>
                  <a:pt x="2617449" y="4754008"/>
                  <a:pt x="2520177" y="4754008"/>
                </a:cubicBezTo>
                <a:cubicBezTo>
                  <a:pt x="2520177" y="4754008"/>
                  <a:pt x="2520177" y="4754008"/>
                  <a:pt x="2332520" y="4754008"/>
                </a:cubicBezTo>
                <a:lnTo>
                  <a:pt x="2310629" y="4754008"/>
                </a:lnTo>
                <a:lnTo>
                  <a:pt x="2289740" y="4718037"/>
                </a:lnTo>
                <a:cubicBezTo>
                  <a:pt x="2260653" y="4667947"/>
                  <a:pt x="2226808" y="4609662"/>
                  <a:pt x="2187423" y="4541838"/>
                </a:cubicBezTo>
                <a:cubicBezTo>
                  <a:pt x="2169316" y="4511770"/>
                  <a:pt x="2169316" y="4473284"/>
                  <a:pt x="2187423" y="4443215"/>
                </a:cubicBezTo>
                <a:cubicBezTo>
                  <a:pt x="2187423" y="4443215"/>
                  <a:pt x="2187423" y="4443215"/>
                  <a:pt x="2467492" y="3960919"/>
                </a:cubicBezTo>
                <a:cubicBezTo>
                  <a:pt x="2484393" y="3929649"/>
                  <a:pt x="2518193" y="3910405"/>
                  <a:pt x="2553202" y="3910405"/>
                </a:cubicBezTo>
                <a:close/>
                <a:moveTo>
                  <a:pt x="1018932" y="1626925"/>
                </a:moveTo>
                <a:cubicBezTo>
                  <a:pt x="1018932" y="1626925"/>
                  <a:pt x="1018932" y="1626925"/>
                  <a:pt x="2520177" y="1626925"/>
                </a:cubicBezTo>
                <a:cubicBezTo>
                  <a:pt x="2617449" y="1626925"/>
                  <a:pt x="2704996" y="1678612"/>
                  <a:pt x="2753632" y="1762604"/>
                </a:cubicBezTo>
                <a:cubicBezTo>
                  <a:pt x="2753632" y="1762604"/>
                  <a:pt x="2753632" y="1762604"/>
                  <a:pt x="3502633" y="3058018"/>
                </a:cubicBezTo>
                <a:cubicBezTo>
                  <a:pt x="3551270" y="3138780"/>
                  <a:pt x="3551270" y="3242154"/>
                  <a:pt x="3502633" y="3322916"/>
                </a:cubicBezTo>
                <a:cubicBezTo>
                  <a:pt x="3502633" y="3322916"/>
                  <a:pt x="3502633" y="3322916"/>
                  <a:pt x="3224524" y="3803912"/>
                </a:cubicBezTo>
                <a:lnTo>
                  <a:pt x="3201086" y="3844448"/>
                </a:lnTo>
                <a:lnTo>
                  <a:pt x="3201910" y="3844794"/>
                </a:lnTo>
                <a:cubicBezTo>
                  <a:pt x="3218762" y="3854630"/>
                  <a:pt x="3233059" y="3868874"/>
                  <a:pt x="3243273" y="3886511"/>
                </a:cubicBezTo>
                <a:cubicBezTo>
                  <a:pt x="3243273" y="3886511"/>
                  <a:pt x="3243273" y="3886511"/>
                  <a:pt x="3557826" y="4430538"/>
                </a:cubicBezTo>
                <a:cubicBezTo>
                  <a:pt x="3578252" y="4464454"/>
                  <a:pt x="3578252" y="4507867"/>
                  <a:pt x="3557826" y="4541785"/>
                </a:cubicBezTo>
                <a:cubicBezTo>
                  <a:pt x="3557826" y="4541785"/>
                  <a:pt x="3557826" y="4541785"/>
                  <a:pt x="3243273" y="5085811"/>
                </a:cubicBezTo>
                <a:cubicBezTo>
                  <a:pt x="3222847" y="5121083"/>
                  <a:pt x="3186081" y="5142791"/>
                  <a:pt x="3145229" y="5142791"/>
                </a:cubicBezTo>
                <a:cubicBezTo>
                  <a:pt x="3145229" y="5142791"/>
                  <a:pt x="3145229" y="5142791"/>
                  <a:pt x="2514761" y="5142791"/>
                </a:cubicBezTo>
                <a:cubicBezTo>
                  <a:pt x="2475271" y="5142791"/>
                  <a:pt x="2437145" y="5121083"/>
                  <a:pt x="2418080" y="5085811"/>
                </a:cubicBezTo>
                <a:cubicBezTo>
                  <a:pt x="2418080" y="5085811"/>
                  <a:pt x="2418080" y="5085811"/>
                  <a:pt x="2248631" y="4794008"/>
                </a:cubicBezTo>
                <a:lnTo>
                  <a:pt x="2229489" y="4761043"/>
                </a:lnTo>
                <a:lnTo>
                  <a:pt x="2244550" y="4761043"/>
                </a:lnTo>
                <a:lnTo>
                  <a:pt x="2315741" y="4761043"/>
                </a:lnTo>
                <a:lnTo>
                  <a:pt x="2346666" y="4814300"/>
                </a:lnTo>
                <a:cubicBezTo>
                  <a:pt x="2464819" y="5017769"/>
                  <a:pt x="2464819" y="5017769"/>
                  <a:pt x="2464819" y="5017769"/>
                </a:cubicBezTo>
                <a:cubicBezTo>
                  <a:pt x="2481721" y="5049039"/>
                  <a:pt x="2515523" y="5068284"/>
                  <a:pt x="2550531" y="5068284"/>
                </a:cubicBezTo>
                <a:cubicBezTo>
                  <a:pt x="3109460" y="5068284"/>
                  <a:pt x="3109460" y="5068284"/>
                  <a:pt x="3109460" y="5068284"/>
                </a:cubicBezTo>
                <a:cubicBezTo>
                  <a:pt x="3145675" y="5068284"/>
                  <a:pt x="3178269" y="5049039"/>
                  <a:pt x="3196377" y="5017769"/>
                </a:cubicBezTo>
                <a:cubicBezTo>
                  <a:pt x="3475238" y="4535474"/>
                  <a:pt x="3475238" y="4535474"/>
                  <a:pt x="3475238" y="4535474"/>
                </a:cubicBezTo>
                <a:cubicBezTo>
                  <a:pt x="3493346" y="4505405"/>
                  <a:pt x="3493346" y="4466917"/>
                  <a:pt x="3475238" y="4436849"/>
                </a:cubicBezTo>
                <a:cubicBezTo>
                  <a:pt x="3196377" y="3954554"/>
                  <a:pt x="3196377" y="3954554"/>
                  <a:pt x="3196377" y="3954554"/>
                </a:cubicBezTo>
                <a:cubicBezTo>
                  <a:pt x="3187323" y="3938918"/>
                  <a:pt x="3174648" y="3926289"/>
                  <a:pt x="3159709" y="3917570"/>
                </a:cubicBezTo>
                <a:lnTo>
                  <a:pt x="3155466" y="3915792"/>
                </a:lnTo>
                <a:lnTo>
                  <a:pt x="3178212" y="3876454"/>
                </a:lnTo>
                <a:lnTo>
                  <a:pt x="3195127" y="3847197"/>
                </a:lnTo>
                <a:lnTo>
                  <a:pt x="3177582" y="3839840"/>
                </a:lnTo>
                <a:cubicBezTo>
                  <a:pt x="3168071" y="3837253"/>
                  <a:pt x="3158114" y="3835897"/>
                  <a:pt x="3147901" y="3835897"/>
                </a:cubicBezTo>
                <a:cubicBezTo>
                  <a:pt x="2517432" y="3835897"/>
                  <a:pt x="2517432" y="3835897"/>
                  <a:pt x="2517432" y="3835897"/>
                </a:cubicBezTo>
                <a:cubicBezTo>
                  <a:pt x="2477943" y="3835897"/>
                  <a:pt x="2439816" y="3857604"/>
                  <a:pt x="2420752" y="3892877"/>
                </a:cubicBezTo>
                <a:cubicBezTo>
                  <a:pt x="2104837" y="4436903"/>
                  <a:pt x="2104837" y="4436903"/>
                  <a:pt x="2104837" y="4436903"/>
                </a:cubicBezTo>
                <a:cubicBezTo>
                  <a:pt x="2084410" y="4470820"/>
                  <a:pt x="2084410" y="4514233"/>
                  <a:pt x="2104837" y="4548151"/>
                </a:cubicBezTo>
                <a:cubicBezTo>
                  <a:pt x="2144326" y="4616153"/>
                  <a:pt x="2178878" y="4675656"/>
                  <a:pt x="2209113" y="4727721"/>
                </a:cubicBezTo>
                <a:lnTo>
                  <a:pt x="2224378" y="4754008"/>
                </a:lnTo>
                <a:lnTo>
                  <a:pt x="2153663" y="4754008"/>
                </a:lnTo>
                <a:cubicBezTo>
                  <a:pt x="1933754" y="4754008"/>
                  <a:pt x="1581900" y="4754008"/>
                  <a:pt x="1018932" y="4754008"/>
                </a:cubicBezTo>
                <a:cubicBezTo>
                  <a:pt x="924902" y="4754008"/>
                  <a:pt x="834114" y="4702320"/>
                  <a:pt x="788719" y="4618329"/>
                </a:cubicBezTo>
                <a:cubicBezTo>
                  <a:pt x="788719" y="4618329"/>
                  <a:pt x="788719" y="4618329"/>
                  <a:pt x="36477" y="3322916"/>
                </a:cubicBezTo>
                <a:cubicBezTo>
                  <a:pt x="-12160" y="3242154"/>
                  <a:pt x="-12160" y="3138780"/>
                  <a:pt x="36477" y="3058018"/>
                </a:cubicBezTo>
                <a:cubicBezTo>
                  <a:pt x="36477" y="3058018"/>
                  <a:pt x="36477" y="3058018"/>
                  <a:pt x="788719" y="1762604"/>
                </a:cubicBezTo>
                <a:cubicBezTo>
                  <a:pt x="834114" y="1678612"/>
                  <a:pt x="924902" y="1626925"/>
                  <a:pt x="1018932" y="1626925"/>
                </a:cubicBezTo>
                <a:close/>
                <a:moveTo>
                  <a:pt x="3636614" y="339380"/>
                </a:moveTo>
                <a:cubicBezTo>
                  <a:pt x="4821522" y="339380"/>
                  <a:pt x="4821522" y="339380"/>
                  <a:pt x="4821522" y="339380"/>
                </a:cubicBezTo>
                <a:cubicBezTo>
                  <a:pt x="4881471" y="339380"/>
                  <a:pt x="4959055" y="382420"/>
                  <a:pt x="4990793" y="436221"/>
                </a:cubicBezTo>
                <a:cubicBezTo>
                  <a:pt x="5583246" y="1479943"/>
                  <a:pt x="5583246" y="1479943"/>
                  <a:pt x="5583246" y="1479943"/>
                </a:cubicBezTo>
                <a:cubicBezTo>
                  <a:pt x="5611458" y="1537330"/>
                  <a:pt x="5611458" y="1623410"/>
                  <a:pt x="5583246" y="1680798"/>
                </a:cubicBezTo>
                <a:cubicBezTo>
                  <a:pt x="4990793" y="2724519"/>
                  <a:pt x="4990793" y="2724519"/>
                  <a:pt x="4990793" y="2724519"/>
                </a:cubicBezTo>
                <a:cubicBezTo>
                  <a:pt x="4959055" y="2778320"/>
                  <a:pt x="4881471" y="2821359"/>
                  <a:pt x="4821522" y="2821359"/>
                </a:cubicBezTo>
                <a:lnTo>
                  <a:pt x="3636614" y="2821359"/>
                </a:lnTo>
                <a:cubicBezTo>
                  <a:pt x="3573138" y="2821359"/>
                  <a:pt x="3495555" y="2778320"/>
                  <a:pt x="3467343" y="2724519"/>
                </a:cubicBezTo>
                <a:cubicBezTo>
                  <a:pt x="2874889" y="1680798"/>
                  <a:pt x="2874889" y="1680798"/>
                  <a:pt x="2874889" y="1680798"/>
                </a:cubicBezTo>
                <a:cubicBezTo>
                  <a:pt x="2843150" y="1623410"/>
                  <a:pt x="2843150" y="1537330"/>
                  <a:pt x="2874889" y="1479943"/>
                </a:cubicBezTo>
                <a:cubicBezTo>
                  <a:pt x="3467343" y="436221"/>
                  <a:pt x="3467343" y="436221"/>
                  <a:pt x="3467343" y="436221"/>
                </a:cubicBezTo>
                <a:cubicBezTo>
                  <a:pt x="3495555" y="382420"/>
                  <a:pt x="3573138" y="339380"/>
                  <a:pt x="3636614" y="339380"/>
                </a:cubicBezTo>
                <a:close/>
                <a:moveTo>
                  <a:pt x="1941243" y="0"/>
                </a:moveTo>
                <a:cubicBezTo>
                  <a:pt x="2646300" y="0"/>
                  <a:pt x="2646300" y="0"/>
                  <a:pt x="2646300" y="0"/>
                </a:cubicBezTo>
                <a:cubicBezTo>
                  <a:pt x="2681973" y="0"/>
                  <a:pt x="2728138" y="25610"/>
                  <a:pt x="2747022" y="57624"/>
                </a:cubicBezTo>
                <a:cubicBezTo>
                  <a:pt x="3099551" y="678671"/>
                  <a:pt x="3099551" y="678671"/>
                  <a:pt x="3099551" y="678671"/>
                </a:cubicBezTo>
                <a:cubicBezTo>
                  <a:pt x="3116339" y="712818"/>
                  <a:pt x="3116339" y="764038"/>
                  <a:pt x="3099551" y="798186"/>
                </a:cubicBezTo>
                <a:cubicBezTo>
                  <a:pt x="2747022" y="1419233"/>
                  <a:pt x="2747022" y="1419233"/>
                  <a:pt x="2747022" y="1419233"/>
                </a:cubicBezTo>
                <a:cubicBezTo>
                  <a:pt x="2728138" y="1451247"/>
                  <a:pt x="2681973" y="1476856"/>
                  <a:pt x="2646300" y="1476856"/>
                </a:cubicBezTo>
                <a:lnTo>
                  <a:pt x="1941243" y="1476856"/>
                </a:lnTo>
                <a:cubicBezTo>
                  <a:pt x="1903472" y="1476856"/>
                  <a:pt x="1857308" y="1451247"/>
                  <a:pt x="1840520" y="1419233"/>
                </a:cubicBezTo>
                <a:cubicBezTo>
                  <a:pt x="1487992" y="798186"/>
                  <a:pt x="1487992" y="798186"/>
                  <a:pt x="1487992" y="798186"/>
                </a:cubicBezTo>
                <a:cubicBezTo>
                  <a:pt x="1469107" y="764038"/>
                  <a:pt x="1469107" y="712818"/>
                  <a:pt x="1487992" y="678671"/>
                </a:cubicBezTo>
                <a:cubicBezTo>
                  <a:pt x="1840520" y="57624"/>
                  <a:pt x="1840520" y="57624"/>
                  <a:pt x="1840520" y="57624"/>
                </a:cubicBezTo>
                <a:cubicBezTo>
                  <a:pt x="1857308" y="25610"/>
                  <a:pt x="1903472" y="0"/>
                  <a:pt x="194124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14F9A-0006-5BB2-088B-0FC6CF93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382" y="3504975"/>
            <a:ext cx="6556793" cy="2154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b="1" dirty="0">
                <a:solidFill>
                  <a:srgbClr val="1A3260"/>
                </a:solidFill>
              </a:rPr>
              <a:t>The Need for Energy Storage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A6F1F61B-4752-FB23-0D0C-CF95FD24E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1946" y="774928"/>
            <a:ext cx="795724" cy="795724"/>
          </a:xfrm>
          <a:prstGeom prst="rect">
            <a:avLst/>
          </a:prstGeom>
        </p:spPr>
      </p:pic>
      <p:pic>
        <p:nvPicPr>
          <p:cNvPr id="10" name="Graphic 9" descr="Wind Turbines with solid fill">
            <a:extLst>
              <a:ext uri="{FF2B5EF4-FFF2-40B4-BE49-F238E27FC236}">
                <a16:creationId xmlns:a16="http://schemas.microsoft.com/office/drawing/2014/main" id="{AF084816-5BF3-CC71-E48A-45CC3F59A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1144" y="1189257"/>
            <a:ext cx="1582064" cy="1582064"/>
          </a:xfrm>
          <a:prstGeom prst="rect">
            <a:avLst/>
          </a:prstGeom>
        </p:spPr>
      </p:pic>
      <p:pic>
        <p:nvPicPr>
          <p:cNvPr id="5" name="Graphic 4" descr="Battery charging with solid fill">
            <a:extLst>
              <a:ext uri="{FF2B5EF4-FFF2-40B4-BE49-F238E27FC236}">
                <a16:creationId xmlns:a16="http://schemas.microsoft.com/office/drawing/2014/main" id="{EB92E739-02B3-2544-8532-9EF5BA427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4849" y="2427586"/>
            <a:ext cx="2154778" cy="2154778"/>
          </a:xfrm>
          <a:prstGeom prst="rect">
            <a:avLst/>
          </a:prstGeom>
        </p:spPr>
      </p:pic>
      <p:pic>
        <p:nvPicPr>
          <p:cNvPr id="7" name="Graphic 6" descr="Hydropower with solid fill">
            <a:extLst>
              <a:ext uri="{FF2B5EF4-FFF2-40B4-BE49-F238E27FC236}">
                <a16:creationId xmlns:a16="http://schemas.microsoft.com/office/drawing/2014/main" id="{ABA4849A-9AAC-0DAB-EF5D-5138F32CE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6372" y="5319380"/>
            <a:ext cx="897175" cy="8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5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4A285-744B-0612-CD32-9F2CFB50BF13}"/>
              </a:ext>
            </a:extLst>
          </p:cNvPr>
          <p:cNvSpPr txBox="1">
            <a:spLocks/>
          </p:cNvSpPr>
          <p:nvPr/>
        </p:nvSpPr>
        <p:spPr>
          <a:xfrm>
            <a:off x="406397" y="270331"/>
            <a:ext cx="11379206" cy="970188"/>
          </a:xfr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rgbClr val="1A3260"/>
                </a:solidFill>
                <a:effectLst/>
                <a:uLnTx/>
                <a:uFillTx/>
                <a:latin typeface="Gill Sans MT" panose="020B0502020104020203"/>
                <a:ea typeface="+mj-ea"/>
                <a:cs typeface="Calibri" panose="020F0502020204030204" pitchFamily="34" charset="0"/>
              </a:rPr>
              <a:t>Need for Energy Storage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B0BB5F-E0FF-4546-8896-8330E98FFC23}"/>
              </a:ext>
            </a:extLst>
          </p:cNvPr>
          <p:cNvSpPr/>
          <p:nvPr/>
        </p:nvSpPr>
        <p:spPr>
          <a:xfrm>
            <a:off x="1503471" y="3981905"/>
            <a:ext cx="2888860" cy="375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Renewable Energy</a:t>
            </a:r>
            <a:endParaRPr lang="en-IN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Windmill and Solar Panels">
            <a:extLst>
              <a:ext uri="{FF2B5EF4-FFF2-40B4-BE49-F238E27FC236}">
                <a16:creationId xmlns:a16="http://schemas.microsoft.com/office/drawing/2014/main" id="{4B8A5FD5-4AD1-8B30-24E3-3115F41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72" y="1350008"/>
            <a:ext cx="4169659" cy="25977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Windmill and Solar Panels">
            <a:extLst>
              <a:ext uri="{FF2B5EF4-FFF2-40B4-BE49-F238E27FC236}">
                <a16:creationId xmlns:a16="http://schemas.microsoft.com/office/drawing/2014/main" id="{45BFEADD-152E-1CD9-FDBA-2854CE5A0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072" y="1350008"/>
            <a:ext cx="4169659" cy="259770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2830B75-81D7-C39D-B322-DC1DBAC9A96A}"/>
              </a:ext>
            </a:extLst>
          </p:cNvPr>
          <p:cNvGrpSpPr/>
          <p:nvPr/>
        </p:nvGrpSpPr>
        <p:grpSpPr>
          <a:xfrm>
            <a:off x="5564552" y="1240968"/>
            <a:ext cx="5926372" cy="3007677"/>
            <a:chOff x="5564552" y="1240968"/>
            <a:chExt cx="5926372" cy="300767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2ACC729-1DF6-4044-BEAA-E3D9C4B13E8D}"/>
                </a:ext>
              </a:extLst>
            </p:cNvPr>
            <p:cNvGrpSpPr/>
            <p:nvPr/>
          </p:nvGrpSpPr>
          <p:grpSpPr>
            <a:xfrm>
              <a:off x="6627447" y="1240968"/>
              <a:ext cx="4863477" cy="3007677"/>
              <a:chOff x="13731713" y="-1202983"/>
              <a:chExt cx="4748145" cy="316141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F00A00C-E6AB-4433-BC6E-9D0F42562801}"/>
                  </a:ext>
                </a:extLst>
              </p:cNvPr>
              <p:cNvSpPr/>
              <p:nvPr/>
            </p:nvSpPr>
            <p:spPr>
              <a:xfrm>
                <a:off x="13731713" y="1552294"/>
                <a:ext cx="4748145" cy="406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en-US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Intermittent nature of renewable energy resources</a:t>
                </a:r>
                <a:endParaRPr lang="en-IN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BB8F2CA-E32C-4A3D-BFFE-4DF796CCE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0922" y="-1202983"/>
                <a:ext cx="3709726" cy="2874449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DB6BE0-7EC0-6292-B8C0-CEF1C1F38B22}"/>
                </a:ext>
              </a:extLst>
            </p:cNvPr>
            <p:cNvGrpSpPr/>
            <p:nvPr/>
          </p:nvGrpSpPr>
          <p:grpSpPr>
            <a:xfrm>
              <a:off x="5564552" y="2112571"/>
              <a:ext cx="1062895" cy="1045875"/>
              <a:chOff x="4633645" y="3595954"/>
              <a:chExt cx="1037690" cy="1099335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4AA65705-7E7C-6E4B-61C4-59348C1EA777}"/>
                  </a:ext>
                </a:extLst>
              </p:cNvPr>
              <p:cNvSpPr/>
              <p:nvPr/>
            </p:nvSpPr>
            <p:spPr>
              <a:xfrm>
                <a:off x="4633645" y="3595954"/>
                <a:ext cx="1037690" cy="10993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Graphic 14" descr="Lightning bolt with solid fill">
                <a:extLst>
                  <a:ext uri="{FF2B5EF4-FFF2-40B4-BE49-F238E27FC236}">
                    <a16:creationId xmlns:a16="http://schemas.microsoft.com/office/drawing/2014/main" id="{4C617216-68EF-EF2B-15D7-5C31E78EB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69202" y="3916593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0001BA-B9BE-2B8F-D612-E0391FA7154E}"/>
              </a:ext>
            </a:extLst>
          </p:cNvPr>
          <p:cNvGrpSpPr/>
          <p:nvPr/>
        </p:nvGrpSpPr>
        <p:grpSpPr>
          <a:xfrm>
            <a:off x="2125115" y="4515828"/>
            <a:ext cx="8833988" cy="2202408"/>
            <a:chOff x="2125115" y="4515828"/>
            <a:chExt cx="8833988" cy="22024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57D0B8A-B4CF-B34C-2286-E3258FA405C0}"/>
                </a:ext>
              </a:extLst>
            </p:cNvPr>
            <p:cNvGrpSpPr/>
            <p:nvPr/>
          </p:nvGrpSpPr>
          <p:grpSpPr>
            <a:xfrm>
              <a:off x="3604501" y="4515828"/>
              <a:ext cx="3920101" cy="2202408"/>
              <a:chOff x="6188243" y="2622073"/>
              <a:chExt cx="4816116" cy="260440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449EF4-0D2A-A18B-B2ED-639943743284}"/>
                  </a:ext>
                </a:extLst>
              </p:cNvPr>
              <p:cNvSpPr txBox="1"/>
              <p:nvPr/>
            </p:nvSpPr>
            <p:spPr>
              <a:xfrm>
                <a:off x="6760154" y="4789734"/>
                <a:ext cx="3672292" cy="436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Lithium-Ion Batteries </a:t>
                </a:r>
              </a:p>
            </p:txBody>
          </p:sp>
          <p:pic>
            <p:nvPicPr>
              <p:cNvPr id="22" name="Picture 21" descr="A picture containing sunset, nature&#10;&#10;Description automatically generated">
                <a:extLst>
                  <a:ext uri="{FF2B5EF4-FFF2-40B4-BE49-F238E27FC236}">
                    <a16:creationId xmlns:a16="http://schemas.microsoft.com/office/drawing/2014/main" id="{65BA6BAE-C6F1-CCB1-1ED3-B4AE03C7FD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349" t="3019" r="3416" b="12418"/>
              <a:stretch/>
            </p:blipFill>
            <p:spPr>
              <a:xfrm>
                <a:off x="6188243" y="2622073"/>
                <a:ext cx="4816116" cy="224850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0E0BC00-ED39-3F49-64CF-E4B4212C8EE2}"/>
                </a:ext>
              </a:extLst>
            </p:cNvPr>
            <p:cNvGrpSpPr/>
            <p:nvPr/>
          </p:nvGrpSpPr>
          <p:grpSpPr>
            <a:xfrm>
              <a:off x="2125115" y="4944547"/>
              <a:ext cx="1037690" cy="1099335"/>
              <a:chOff x="4633645" y="3595954"/>
              <a:chExt cx="1037690" cy="1099335"/>
            </a:xfrm>
          </p:grpSpPr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21FAAC2-971F-857E-04F0-D142375ACEA7}"/>
                  </a:ext>
                </a:extLst>
              </p:cNvPr>
              <p:cNvSpPr/>
              <p:nvPr/>
            </p:nvSpPr>
            <p:spPr>
              <a:xfrm>
                <a:off x="4633645" y="3595954"/>
                <a:ext cx="1037690" cy="10993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Graphic 25" descr="Question Mark with solid fill">
                <a:extLst>
                  <a:ext uri="{FF2B5EF4-FFF2-40B4-BE49-F238E27FC236}">
                    <a16:creationId xmlns:a16="http://schemas.microsoft.com/office/drawing/2014/main" id="{A3C62A46-4177-EBDC-94C4-0887F73F6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07919" y="3904022"/>
                <a:ext cx="464463" cy="46446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776ACB-9098-6F1C-8C8C-84FE48172185}"/>
                </a:ext>
              </a:extLst>
            </p:cNvPr>
            <p:cNvSpPr txBox="1"/>
            <p:nvPr/>
          </p:nvSpPr>
          <p:spPr>
            <a:xfrm>
              <a:off x="7791277" y="4748905"/>
              <a:ext cx="3167826" cy="1668368"/>
            </a:xfrm>
            <a:prstGeom prst="rect">
              <a:avLst/>
            </a:prstGeom>
            <a:noFill/>
          </p:spPr>
          <p:txBody>
            <a:bodyPr wrap="square" numCol="1" spcCol="0">
              <a:norm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dirty="0">
                  <a:solidFill>
                    <a:schemeClr val="accent4"/>
                  </a:solidFill>
                </a:rPr>
                <a:t>Especially at Large Scale…</a:t>
              </a:r>
            </a:p>
            <a:p>
              <a:pPr marL="274320" indent="-27432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4"/>
                  </a:solidFill>
                </a:rPr>
                <a:t>Hazardous</a:t>
              </a:r>
            </a:p>
            <a:p>
              <a:pPr marL="274320" indent="-27432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4"/>
                  </a:solidFill>
                </a:rPr>
                <a:t>High maintenance costs</a:t>
              </a:r>
            </a:p>
            <a:p>
              <a:pPr marL="274320" indent="-27432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4"/>
                  </a:solidFill>
                </a:rPr>
                <a:t>Relatively low lifespan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55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14F9A-0006-5BB2-088B-0FC6CF93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rgbClr val="1A3260"/>
                </a:solidFill>
                <a:latin typeface="+mj-lt"/>
                <a:ea typeface="+mj-ea"/>
                <a:cs typeface="+mj-cs"/>
              </a:rPr>
              <a:t>What is a Redox Flow Battery? 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5" name="Graphic 44" descr="Battery charging with solid fill">
            <a:extLst>
              <a:ext uri="{FF2B5EF4-FFF2-40B4-BE49-F238E27FC236}">
                <a16:creationId xmlns:a16="http://schemas.microsoft.com/office/drawing/2014/main" id="{5C8CEA42-1712-A755-28D0-682DB3D1D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5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4A285-744B-0612-CD32-9F2CFB50BF13}"/>
              </a:ext>
            </a:extLst>
          </p:cNvPr>
          <p:cNvSpPr txBox="1">
            <a:spLocks/>
          </p:cNvSpPr>
          <p:nvPr/>
        </p:nvSpPr>
        <p:spPr>
          <a:xfrm>
            <a:off x="406397" y="270331"/>
            <a:ext cx="11379206" cy="970188"/>
          </a:xfr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rgbClr val="1A3260"/>
                </a:solidFill>
                <a:effectLst/>
                <a:uLnTx/>
                <a:uFillTx/>
                <a:latin typeface="Gill Sans MT" panose="020B0502020104020203"/>
                <a:ea typeface="+mj-ea"/>
                <a:cs typeface="Calibri" panose="020F0502020204030204" pitchFamily="34" charset="0"/>
              </a:rPr>
              <a:t>Scalable Energy Storage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81E86-EB7B-DB0B-316C-A4BD10918AEF}"/>
              </a:ext>
            </a:extLst>
          </p:cNvPr>
          <p:cNvSpPr txBox="1"/>
          <p:nvPr/>
        </p:nvSpPr>
        <p:spPr>
          <a:xfrm>
            <a:off x="7106077" y="1775125"/>
            <a:ext cx="4558128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Redox Flow Battery (RFB)</a:t>
            </a:r>
          </a:p>
          <a:p>
            <a:pPr marL="274320" indent="-27432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Decouples energy capacity and power</a:t>
            </a:r>
          </a:p>
          <a:p>
            <a:pPr marL="274320" indent="-27432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 large quantities of energy cheaply and safely</a:t>
            </a:r>
          </a:p>
          <a:p>
            <a:pPr marL="274320" indent="-27432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Organic</a:t>
            </a:r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more abundant, less corrosive, and less toxic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(compared with vanadium, bromine, chromium) </a:t>
            </a:r>
            <a:endParaRPr lang="en-US" sz="2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9B3933-A5B2-ADC2-B509-C2A1FBCAE1BF}"/>
              </a:ext>
            </a:extLst>
          </p:cNvPr>
          <p:cNvGrpSpPr/>
          <p:nvPr/>
        </p:nvGrpSpPr>
        <p:grpSpPr>
          <a:xfrm>
            <a:off x="552583" y="1449986"/>
            <a:ext cx="6132424" cy="4695568"/>
            <a:chOff x="3034393" y="549957"/>
            <a:chExt cx="5271407" cy="3564840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6DD83308-9431-BA4E-02A5-2561A628540A}"/>
                </a:ext>
              </a:extLst>
            </p:cNvPr>
            <p:cNvCxnSpPr>
              <a:cxnSpLocks/>
              <a:stCxn id="37" idx="1"/>
              <a:endCxn id="36" idx="3"/>
            </p:cNvCxnSpPr>
            <p:nvPr/>
          </p:nvCxnSpPr>
          <p:spPr>
            <a:xfrm rot="10800000" flipH="1">
              <a:off x="5173435" y="2588232"/>
              <a:ext cx="960663" cy="12700"/>
            </a:xfrm>
            <a:prstGeom prst="bentConnector5">
              <a:avLst>
                <a:gd name="adj1" fmla="val -23796"/>
                <a:gd name="adj2" fmla="val 12901205"/>
                <a:gd name="adj3" fmla="val 12379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Arrow: U-Turn 7">
              <a:extLst>
                <a:ext uri="{FF2B5EF4-FFF2-40B4-BE49-F238E27FC236}">
                  <a16:creationId xmlns:a16="http://schemas.microsoft.com/office/drawing/2014/main" id="{4FDB35D4-7A85-6E52-8941-D4F80D2E0307}"/>
                </a:ext>
              </a:extLst>
            </p:cNvPr>
            <p:cNvSpPr/>
            <p:nvPr/>
          </p:nvSpPr>
          <p:spPr>
            <a:xfrm flipV="1">
              <a:off x="3624944" y="3314698"/>
              <a:ext cx="1921329" cy="664027"/>
            </a:xfrm>
            <a:prstGeom prst="uturnArrow">
              <a:avLst>
                <a:gd name="adj1" fmla="val 15790"/>
                <a:gd name="adj2" fmla="val 25000"/>
                <a:gd name="adj3" fmla="val 39754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434412F4-B4F2-73CC-337A-D03777485BCC}"/>
                </a:ext>
              </a:extLst>
            </p:cNvPr>
            <p:cNvSpPr/>
            <p:nvPr/>
          </p:nvSpPr>
          <p:spPr>
            <a:xfrm flipH="1" flipV="1">
              <a:off x="5734052" y="3298369"/>
              <a:ext cx="1872342" cy="664027"/>
            </a:xfrm>
            <a:prstGeom prst="uturnArrow">
              <a:avLst>
                <a:gd name="adj1" fmla="val 15790"/>
                <a:gd name="adj2" fmla="val 25000"/>
                <a:gd name="adj3" fmla="val 39754"/>
                <a:gd name="adj4" fmla="val 43750"/>
                <a:gd name="adj5" fmla="val 10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F08FFE-2F52-B665-98FE-4231F5EE28D5}"/>
                </a:ext>
              </a:extLst>
            </p:cNvPr>
            <p:cNvGrpSpPr/>
            <p:nvPr/>
          </p:nvGrpSpPr>
          <p:grpSpPr>
            <a:xfrm>
              <a:off x="3034393" y="1665514"/>
              <a:ext cx="1524000" cy="1981197"/>
              <a:chOff x="1513114" y="1110343"/>
              <a:chExt cx="1524000" cy="1981197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8019304-7B12-E3A5-714E-9E642AA5C6DD}"/>
                  </a:ext>
                </a:extLst>
              </p:cNvPr>
              <p:cNvSpPr/>
              <p:nvPr/>
            </p:nvSpPr>
            <p:spPr>
              <a:xfrm>
                <a:off x="1513114" y="2699655"/>
                <a:ext cx="1513114" cy="3918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6B6CDF4-6232-6153-FD2D-4A96DFA52CC7}"/>
                  </a:ext>
                </a:extLst>
              </p:cNvPr>
              <p:cNvSpPr/>
              <p:nvPr/>
            </p:nvSpPr>
            <p:spPr>
              <a:xfrm>
                <a:off x="1513114" y="1306286"/>
                <a:ext cx="1524000" cy="15675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Catholyte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AE6B7A7-6B2C-666A-CB34-019C449B1F78}"/>
                  </a:ext>
                </a:extLst>
              </p:cNvPr>
              <p:cNvSpPr/>
              <p:nvPr/>
            </p:nvSpPr>
            <p:spPr>
              <a:xfrm>
                <a:off x="1513114" y="1110343"/>
                <a:ext cx="1513114" cy="39188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" name="Arrow: U-Turn 12">
              <a:extLst>
                <a:ext uri="{FF2B5EF4-FFF2-40B4-BE49-F238E27FC236}">
                  <a16:creationId xmlns:a16="http://schemas.microsoft.com/office/drawing/2014/main" id="{9E2744CB-CBF3-7DD1-FE9C-894DDE70FD00}"/>
                </a:ext>
              </a:extLst>
            </p:cNvPr>
            <p:cNvSpPr/>
            <p:nvPr/>
          </p:nvSpPr>
          <p:spPr>
            <a:xfrm flipH="1">
              <a:off x="3622223" y="1322614"/>
              <a:ext cx="1872342" cy="617763"/>
            </a:xfrm>
            <a:prstGeom prst="uturnArrow">
              <a:avLst>
                <a:gd name="adj1" fmla="val 15790"/>
                <a:gd name="adj2" fmla="val 25000"/>
                <a:gd name="adj3" fmla="val 39754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59B865-EB26-6536-D927-E95DDE951F00}"/>
                </a:ext>
              </a:extLst>
            </p:cNvPr>
            <p:cNvGrpSpPr/>
            <p:nvPr/>
          </p:nvGrpSpPr>
          <p:grpSpPr>
            <a:xfrm>
              <a:off x="6781800" y="1654627"/>
              <a:ext cx="1524000" cy="1992083"/>
              <a:chOff x="5334000" y="1110343"/>
              <a:chExt cx="1524000" cy="1992083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FF70D22-CD91-583A-58FF-4952BA1D5976}"/>
                  </a:ext>
                </a:extLst>
              </p:cNvPr>
              <p:cNvSpPr/>
              <p:nvPr/>
            </p:nvSpPr>
            <p:spPr>
              <a:xfrm>
                <a:off x="5334000" y="2710541"/>
                <a:ext cx="1513114" cy="39188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E050676-E5B7-D1F5-DF0A-F106F707A028}"/>
                  </a:ext>
                </a:extLst>
              </p:cNvPr>
              <p:cNvSpPr/>
              <p:nvPr/>
            </p:nvSpPr>
            <p:spPr>
              <a:xfrm>
                <a:off x="5334000" y="1306286"/>
                <a:ext cx="1524000" cy="15784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Analyte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61791AB-50FD-1E5E-5FA2-309D97FE0B3F}"/>
                  </a:ext>
                </a:extLst>
              </p:cNvPr>
              <p:cNvSpPr/>
              <p:nvPr/>
            </p:nvSpPr>
            <p:spPr>
              <a:xfrm>
                <a:off x="5334000" y="1110343"/>
                <a:ext cx="1513114" cy="39188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Arrow: U-Turn 17">
              <a:extLst>
                <a:ext uri="{FF2B5EF4-FFF2-40B4-BE49-F238E27FC236}">
                  <a16:creationId xmlns:a16="http://schemas.microsoft.com/office/drawing/2014/main" id="{628AE43F-3DC4-47D4-0D2D-BD2A582DECEE}"/>
                </a:ext>
              </a:extLst>
            </p:cNvPr>
            <p:cNvSpPr/>
            <p:nvPr/>
          </p:nvSpPr>
          <p:spPr>
            <a:xfrm>
              <a:off x="5823856" y="1322614"/>
              <a:ext cx="1872343" cy="631371"/>
            </a:xfrm>
            <a:prstGeom prst="uturnArrow">
              <a:avLst>
                <a:gd name="adj1" fmla="val 15790"/>
                <a:gd name="adj2" fmla="val 25000"/>
                <a:gd name="adj3" fmla="val 39754"/>
                <a:gd name="adj4" fmla="val 43750"/>
                <a:gd name="adj5" fmla="val 75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2E22E3-818B-91D8-CA74-E09F7C1A096E}"/>
                </a:ext>
              </a:extLst>
            </p:cNvPr>
            <p:cNvGrpSpPr/>
            <p:nvPr/>
          </p:nvGrpSpPr>
          <p:grpSpPr>
            <a:xfrm>
              <a:off x="5138058" y="1929493"/>
              <a:ext cx="996041" cy="1325332"/>
              <a:chOff x="5138058" y="1929493"/>
              <a:chExt cx="996041" cy="1836964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B3F8C9E-AFEF-B685-F2FF-278A1067763E}"/>
                  </a:ext>
                </a:extLst>
              </p:cNvPr>
              <p:cNvSpPr/>
              <p:nvPr/>
            </p:nvSpPr>
            <p:spPr>
              <a:xfrm>
                <a:off x="5687785" y="1929493"/>
                <a:ext cx="446314" cy="18260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F5CFD0-34E8-7A4A-DD60-8BB5BBCBADB4}"/>
                  </a:ext>
                </a:extLst>
              </p:cNvPr>
              <p:cNvSpPr/>
              <p:nvPr/>
            </p:nvSpPr>
            <p:spPr>
              <a:xfrm>
                <a:off x="5173436" y="1929493"/>
                <a:ext cx="446314" cy="18260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242970F-B329-4C69-6D02-5116B9FAB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8058" y="1929493"/>
                <a:ext cx="35378" cy="1826078"/>
              </a:xfrm>
              <a:prstGeom prst="line">
                <a:avLst/>
              </a:pr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C099A3F-B08B-C467-E05C-01F042977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8722" y="1929493"/>
                <a:ext cx="0" cy="1836964"/>
              </a:xfrm>
              <a:prstGeom prst="line">
                <a:avLst/>
              </a:pr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EC37BBE-4DF5-F88B-B788-A99D8245CA61}"/>
                </a:ext>
              </a:extLst>
            </p:cNvPr>
            <p:cNvGrpSpPr/>
            <p:nvPr/>
          </p:nvGrpSpPr>
          <p:grpSpPr>
            <a:xfrm>
              <a:off x="5290455" y="549957"/>
              <a:ext cx="726621" cy="674912"/>
              <a:chOff x="5290455" y="549957"/>
              <a:chExt cx="726621" cy="674912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A6A1ED0-4726-5987-A3FC-0039206B2FF0}"/>
                  </a:ext>
                </a:extLst>
              </p:cNvPr>
              <p:cNvSpPr/>
              <p:nvPr/>
            </p:nvSpPr>
            <p:spPr>
              <a:xfrm>
                <a:off x="5290455" y="549957"/>
                <a:ext cx="726621" cy="6640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5" name="Graphic 34" descr="Lightning bolt with solid fill">
                <a:extLst>
                  <a:ext uri="{FF2B5EF4-FFF2-40B4-BE49-F238E27FC236}">
                    <a16:creationId xmlns:a16="http://schemas.microsoft.com/office/drawing/2014/main" id="{692CA7D3-3A57-D3D4-7B36-BE24D2858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348965" y="593498"/>
                <a:ext cx="631371" cy="631371"/>
              </a:xfrm>
              <a:prstGeom prst="rect">
                <a:avLst/>
              </a:prstGeom>
            </p:spPr>
          </p:pic>
        </p:grpSp>
        <p:sp>
          <p:nvSpPr>
            <p:cNvPr id="25" name="Flowchart: Sequential Access Storage 24">
              <a:extLst>
                <a:ext uri="{FF2B5EF4-FFF2-40B4-BE49-F238E27FC236}">
                  <a16:creationId xmlns:a16="http://schemas.microsoft.com/office/drawing/2014/main" id="{7C5F7662-FE37-A4AD-DCEE-AA1E3C0BDD6F}"/>
                </a:ext>
              </a:extLst>
            </p:cNvPr>
            <p:cNvSpPr/>
            <p:nvPr/>
          </p:nvSpPr>
          <p:spPr>
            <a:xfrm>
              <a:off x="6207580" y="3450768"/>
              <a:ext cx="661308" cy="664028"/>
            </a:xfrm>
            <a:prstGeom prst="flowChartMagneticTap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pump</a:t>
              </a:r>
            </a:p>
          </p:txBody>
        </p:sp>
        <p:sp>
          <p:nvSpPr>
            <p:cNvPr id="29" name="Flowchart: Sequential Access Storage 28">
              <a:extLst>
                <a:ext uri="{FF2B5EF4-FFF2-40B4-BE49-F238E27FC236}">
                  <a16:creationId xmlns:a16="http://schemas.microsoft.com/office/drawing/2014/main" id="{329A0D9B-949D-F1AE-0B9F-5953DF4B01E5}"/>
                </a:ext>
              </a:extLst>
            </p:cNvPr>
            <p:cNvSpPr/>
            <p:nvPr/>
          </p:nvSpPr>
          <p:spPr>
            <a:xfrm flipH="1">
              <a:off x="4476750" y="3450769"/>
              <a:ext cx="661308" cy="664028"/>
            </a:xfrm>
            <a:prstGeom prst="flowChartMagneticTap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pump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1B0817-335E-05F2-F26A-E43CDEBA8D6E}"/>
                </a:ext>
              </a:extLst>
            </p:cNvPr>
            <p:cNvSpPr txBox="1"/>
            <p:nvPr/>
          </p:nvSpPr>
          <p:spPr>
            <a:xfrm>
              <a:off x="4844144" y="2539582"/>
              <a:ext cx="29391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B8F25B-3A34-EA95-E6AD-CFA98E5798D1}"/>
                </a:ext>
              </a:extLst>
            </p:cNvPr>
            <p:cNvSpPr txBox="1"/>
            <p:nvPr/>
          </p:nvSpPr>
          <p:spPr>
            <a:xfrm>
              <a:off x="6125936" y="2503716"/>
              <a:ext cx="29391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11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1E56B044-2266-C72B-2026-B8DD1D723492}"/>
              </a:ext>
            </a:extLst>
          </p:cNvPr>
          <p:cNvSpPr/>
          <p:nvPr/>
        </p:nvSpPr>
        <p:spPr>
          <a:xfrm>
            <a:off x="3133728" y="94114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sources (solar/wind)</a:t>
            </a:r>
          </a:p>
        </p:txBody>
      </p:sp>
      <p:pic>
        <p:nvPicPr>
          <p:cNvPr id="197" name="Graphic 196" descr="Sun outline">
            <a:extLst>
              <a:ext uri="{FF2B5EF4-FFF2-40B4-BE49-F238E27FC236}">
                <a16:creationId xmlns:a16="http://schemas.microsoft.com/office/drawing/2014/main" id="{E4EF7F0F-9B2A-3AA5-204F-AE90F471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844" y="50394"/>
            <a:ext cx="914400" cy="914400"/>
          </a:xfrm>
          <a:prstGeom prst="rect">
            <a:avLst/>
          </a:prstGeom>
        </p:spPr>
      </p:pic>
      <p:pic>
        <p:nvPicPr>
          <p:cNvPr id="198" name="Graphic 197" descr="Wind Turbines outline">
            <a:extLst>
              <a:ext uri="{FF2B5EF4-FFF2-40B4-BE49-F238E27FC236}">
                <a16:creationId xmlns:a16="http://schemas.microsoft.com/office/drawing/2014/main" id="{C65C3D0F-CA09-11D6-F2BD-1DA40157E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426" y="568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5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5BE7A1F-1B25-894F-3B6D-2052BA11622D}"/>
              </a:ext>
            </a:extLst>
          </p:cNvPr>
          <p:cNvSpPr/>
          <p:nvPr/>
        </p:nvSpPr>
        <p:spPr>
          <a:xfrm>
            <a:off x="5355118" y="435689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A204F4-F183-D5AC-9F4B-FD59230E63B5}"/>
              </a:ext>
            </a:extLst>
          </p:cNvPr>
          <p:cNvSpPr/>
          <p:nvPr/>
        </p:nvSpPr>
        <p:spPr>
          <a:xfrm>
            <a:off x="7612518" y="95871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energy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E56B044-2266-C72B-2026-B8DD1D723492}"/>
              </a:ext>
            </a:extLst>
          </p:cNvPr>
          <p:cNvSpPr/>
          <p:nvPr/>
        </p:nvSpPr>
        <p:spPr>
          <a:xfrm>
            <a:off x="3133728" y="94114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sources (solar/wind)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9C5E302-8035-A53D-1AAB-34A07BEFF78E}"/>
              </a:ext>
            </a:extLst>
          </p:cNvPr>
          <p:cNvCxnSpPr>
            <a:cxnSpLocks/>
          </p:cNvCxnSpPr>
          <p:nvPr/>
        </p:nvCxnSpPr>
        <p:spPr>
          <a:xfrm>
            <a:off x="4772372" y="837589"/>
            <a:ext cx="510969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7446AE6-FBDA-27F0-15BB-B7ABB783865D}"/>
              </a:ext>
            </a:extLst>
          </p:cNvPr>
          <p:cNvCxnSpPr>
            <a:cxnSpLocks/>
          </p:cNvCxnSpPr>
          <p:nvPr/>
        </p:nvCxnSpPr>
        <p:spPr>
          <a:xfrm flipV="1">
            <a:off x="7012415" y="837589"/>
            <a:ext cx="547315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Sun outline">
            <a:extLst>
              <a:ext uri="{FF2B5EF4-FFF2-40B4-BE49-F238E27FC236}">
                <a16:creationId xmlns:a16="http://schemas.microsoft.com/office/drawing/2014/main" id="{E4EF7F0F-9B2A-3AA5-204F-AE90F471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844" y="50394"/>
            <a:ext cx="914400" cy="914400"/>
          </a:xfrm>
          <a:prstGeom prst="rect">
            <a:avLst/>
          </a:prstGeom>
        </p:spPr>
      </p:pic>
      <p:pic>
        <p:nvPicPr>
          <p:cNvPr id="198" name="Graphic 197" descr="Wind Turbines outline">
            <a:extLst>
              <a:ext uri="{FF2B5EF4-FFF2-40B4-BE49-F238E27FC236}">
                <a16:creationId xmlns:a16="http://schemas.microsoft.com/office/drawing/2014/main" id="{C65C3D0F-CA09-11D6-F2BD-1DA40157E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426" y="56826"/>
            <a:ext cx="914400" cy="914400"/>
          </a:xfrm>
          <a:prstGeom prst="rect">
            <a:avLst/>
          </a:prstGeom>
        </p:spPr>
      </p:pic>
      <p:pic>
        <p:nvPicPr>
          <p:cNvPr id="202" name="Graphic 201" descr="Lightning bolt outline">
            <a:extLst>
              <a:ext uri="{FF2B5EF4-FFF2-40B4-BE49-F238E27FC236}">
                <a16:creationId xmlns:a16="http://schemas.microsoft.com/office/drawing/2014/main" id="{4079BF9D-B26B-AD5D-EBEB-4006DAAA703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3428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5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75BE7A1F-1B25-894F-3B6D-2052BA11622D}"/>
              </a:ext>
            </a:extLst>
          </p:cNvPr>
          <p:cNvSpPr/>
          <p:nvPr/>
        </p:nvSpPr>
        <p:spPr>
          <a:xfrm>
            <a:off x="5355118" y="435689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A204F4-F183-D5AC-9F4B-FD59230E63B5}"/>
              </a:ext>
            </a:extLst>
          </p:cNvPr>
          <p:cNvSpPr/>
          <p:nvPr/>
        </p:nvSpPr>
        <p:spPr>
          <a:xfrm>
            <a:off x="7612518" y="95871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energy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E56B044-2266-C72B-2026-B8DD1D723492}"/>
              </a:ext>
            </a:extLst>
          </p:cNvPr>
          <p:cNvSpPr/>
          <p:nvPr/>
        </p:nvSpPr>
        <p:spPr>
          <a:xfrm>
            <a:off x="3133728" y="94114"/>
            <a:ext cx="1602298" cy="7261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sources (solar/wind)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9C5E302-8035-A53D-1AAB-34A07BEFF78E}"/>
              </a:ext>
            </a:extLst>
          </p:cNvPr>
          <p:cNvCxnSpPr>
            <a:cxnSpLocks/>
          </p:cNvCxnSpPr>
          <p:nvPr/>
        </p:nvCxnSpPr>
        <p:spPr>
          <a:xfrm>
            <a:off x="4772372" y="837589"/>
            <a:ext cx="510969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7446AE6-FBDA-27F0-15BB-B7ABB783865D}"/>
              </a:ext>
            </a:extLst>
          </p:cNvPr>
          <p:cNvCxnSpPr>
            <a:cxnSpLocks/>
          </p:cNvCxnSpPr>
          <p:nvPr/>
        </p:nvCxnSpPr>
        <p:spPr>
          <a:xfrm flipV="1">
            <a:off x="7012415" y="837589"/>
            <a:ext cx="547315" cy="15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Sun outline">
            <a:extLst>
              <a:ext uri="{FF2B5EF4-FFF2-40B4-BE49-F238E27FC236}">
                <a16:creationId xmlns:a16="http://schemas.microsoft.com/office/drawing/2014/main" id="{E4EF7F0F-9B2A-3AA5-204F-AE90F471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844" y="50394"/>
            <a:ext cx="914400" cy="914400"/>
          </a:xfrm>
          <a:prstGeom prst="rect">
            <a:avLst/>
          </a:prstGeom>
        </p:spPr>
      </p:pic>
      <p:pic>
        <p:nvPicPr>
          <p:cNvPr id="198" name="Graphic 197" descr="Wind Turbines outline">
            <a:extLst>
              <a:ext uri="{FF2B5EF4-FFF2-40B4-BE49-F238E27FC236}">
                <a16:creationId xmlns:a16="http://schemas.microsoft.com/office/drawing/2014/main" id="{C65C3D0F-CA09-11D6-F2BD-1DA40157E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426" y="56826"/>
            <a:ext cx="914400" cy="914400"/>
          </a:xfrm>
          <a:prstGeom prst="rect">
            <a:avLst/>
          </a:prstGeom>
        </p:spPr>
      </p:pic>
      <p:pic>
        <p:nvPicPr>
          <p:cNvPr id="202" name="Graphic 201" descr="Lightning bolt outline">
            <a:extLst>
              <a:ext uri="{FF2B5EF4-FFF2-40B4-BE49-F238E27FC236}">
                <a16:creationId xmlns:a16="http://schemas.microsoft.com/office/drawing/2014/main" id="{4079BF9D-B26B-AD5D-EBEB-4006DAAA703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3428" y="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8CC8B9-9DA6-823E-7CC4-8FA4BCB6FFD7}"/>
              </a:ext>
            </a:extLst>
          </p:cNvPr>
          <p:cNvSpPr txBox="1"/>
          <p:nvPr/>
        </p:nvSpPr>
        <p:spPr>
          <a:xfrm>
            <a:off x="9977682" y="2031256"/>
            <a:ext cx="169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∆G = -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nFE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A934E-0026-86E5-258A-B7699C72D646}"/>
              </a:ext>
            </a:extLst>
          </p:cNvPr>
          <p:cNvSpPr txBox="1"/>
          <p:nvPr/>
        </p:nvSpPr>
        <p:spPr>
          <a:xfrm>
            <a:off x="469831" y="2031256"/>
            <a:ext cx="246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en-US" sz="2000" b="0" i="0" baseline="-250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cath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baseline="-250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891A57-F711-3DA4-CBD0-18DC004E019A}"/>
              </a:ext>
            </a:extLst>
          </p:cNvPr>
          <p:cNvGrpSpPr/>
          <p:nvPr/>
        </p:nvGrpSpPr>
        <p:grpSpPr>
          <a:xfrm>
            <a:off x="2750363" y="1663218"/>
            <a:ext cx="6691274" cy="5137956"/>
            <a:chOff x="2750363" y="1469021"/>
            <a:chExt cx="6691274" cy="51379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A9C1F1-233A-BEE0-9317-6C586841F14C}"/>
                </a:ext>
              </a:extLst>
            </p:cNvPr>
            <p:cNvSpPr/>
            <p:nvPr/>
          </p:nvSpPr>
          <p:spPr>
            <a:xfrm>
              <a:off x="4001359" y="1930222"/>
              <a:ext cx="4207612" cy="235382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2AC5D3D-CC0A-28E4-5D98-BBD8A2E25AD2}"/>
                </a:ext>
              </a:extLst>
            </p:cNvPr>
            <p:cNvGrpSpPr/>
            <p:nvPr/>
          </p:nvGrpSpPr>
          <p:grpSpPr>
            <a:xfrm>
              <a:off x="2750363" y="2737686"/>
              <a:ext cx="6691274" cy="3282725"/>
              <a:chOff x="2536945" y="2369393"/>
              <a:chExt cx="6691274" cy="328272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5E216CA-3160-8C07-69A3-F9E59D0534E6}"/>
                  </a:ext>
                </a:extLst>
              </p:cNvPr>
              <p:cNvSpPr/>
              <p:nvPr/>
            </p:nvSpPr>
            <p:spPr>
              <a:xfrm>
                <a:off x="2536945" y="2369393"/>
                <a:ext cx="2942057" cy="32827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Anode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BB1BB-E169-4A28-F3E2-E61A22EC080B}"/>
                  </a:ext>
                </a:extLst>
              </p:cNvPr>
              <p:cNvSpPr/>
              <p:nvPr/>
            </p:nvSpPr>
            <p:spPr>
              <a:xfrm>
                <a:off x="5479002" y="2369393"/>
                <a:ext cx="807161" cy="32827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AF5872-11A0-301D-4D7C-1FBA36EEEAFE}"/>
                  </a:ext>
                </a:extLst>
              </p:cNvPr>
              <p:cNvSpPr/>
              <p:nvPr/>
            </p:nvSpPr>
            <p:spPr>
              <a:xfrm>
                <a:off x="6286163" y="2369393"/>
                <a:ext cx="2942056" cy="3282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Cathode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215265-4358-C728-7D0C-AA04696540D0}"/>
                </a:ext>
              </a:extLst>
            </p:cNvPr>
            <p:cNvSpPr txBox="1"/>
            <p:nvPr/>
          </p:nvSpPr>
          <p:spPr>
            <a:xfrm>
              <a:off x="4837786" y="6237645"/>
              <a:ext cx="2516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Ion-exchange membrane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4F37FC4-FC92-2B6F-0ED7-FD594803C0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5830401"/>
              <a:ext cx="0" cy="5153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5EC816-D60C-9FD0-2F3D-059ECDBD69AE}"/>
                </a:ext>
              </a:extLst>
            </p:cNvPr>
            <p:cNvSpPr txBox="1"/>
            <p:nvPr/>
          </p:nvSpPr>
          <p:spPr>
            <a:xfrm>
              <a:off x="8154220" y="1521572"/>
              <a:ext cx="396922" cy="383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‒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BF055C-4222-B39C-72B5-B2BC7F7D762A}"/>
                </a:ext>
              </a:extLst>
            </p:cNvPr>
            <p:cNvSpPr txBox="1"/>
            <p:nvPr/>
          </p:nvSpPr>
          <p:spPr>
            <a:xfrm>
              <a:off x="3736416" y="1535481"/>
              <a:ext cx="396922" cy="383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‒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83FB4D-A9E7-105F-7BC8-CCC1B5AC4455}"/>
                </a:ext>
              </a:extLst>
            </p:cNvPr>
            <p:cNvSpPr/>
            <p:nvPr/>
          </p:nvSpPr>
          <p:spPr>
            <a:xfrm>
              <a:off x="5709955" y="1469021"/>
              <a:ext cx="882696" cy="4000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Load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26176FB-16C2-4135-F04B-0832AA06AC7B}"/>
              </a:ext>
            </a:extLst>
          </p:cNvPr>
          <p:cNvSpPr txBox="1"/>
          <p:nvPr/>
        </p:nvSpPr>
        <p:spPr>
          <a:xfrm>
            <a:off x="9720535" y="2380370"/>
            <a:ext cx="200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(+∆G and </a:t>
            </a: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41F68E-7F9A-A89F-7E8A-F9C6A7F6164C}"/>
              </a:ext>
            </a:extLst>
          </p:cNvPr>
          <p:cNvCxnSpPr>
            <a:cxnSpLocks/>
          </p:cNvCxnSpPr>
          <p:nvPr/>
        </p:nvCxnSpPr>
        <p:spPr>
          <a:xfrm flipV="1">
            <a:off x="8348907" y="2138656"/>
            <a:ext cx="0" cy="767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F6527D-CDAC-C5CD-7ACD-73981D6859B6}"/>
              </a:ext>
            </a:extLst>
          </p:cNvPr>
          <p:cNvCxnSpPr>
            <a:cxnSpLocks/>
          </p:cNvCxnSpPr>
          <p:nvPr/>
        </p:nvCxnSpPr>
        <p:spPr>
          <a:xfrm flipH="1">
            <a:off x="4439078" y="1908420"/>
            <a:ext cx="916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D9FC3D3-B975-C47C-78CA-14AAC05FC787}"/>
              </a:ext>
            </a:extLst>
          </p:cNvPr>
          <p:cNvCxnSpPr>
            <a:cxnSpLocks/>
          </p:cNvCxnSpPr>
          <p:nvPr/>
        </p:nvCxnSpPr>
        <p:spPr>
          <a:xfrm>
            <a:off x="3828975" y="2173365"/>
            <a:ext cx="0" cy="733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0ADD2A-2052-28DA-06FC-99C5277313A5}"/>
              </a:ext>
            </a:extLst>
          </p:cNvPr>
          <p:cNvCxnSpPr>
            <a:cxnSpLocks/>
          </p:cNvCxnSpPr>
          <p:nvPr/>
        </p:nvCxnSpPr>
        <p:spPr>
          <a:xfrm flipH="1">
            <a:off x="6896194" y="1908420"/>
            <a:ext cx="916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E58DD54-B6BA-C258-C9A0-2FCB8A397B9C}"/>
              </a:ext>
            </a:extLst>
          </p:cNvPr>
          <p:cNvSpPr txBox="1"/>
          <p:nvPr/>
        </p:nvSpPr>
        <p:spPr>
          <a:xfrm>
            <a:off x="5591301" y="2215110"/>
            <a:ext cx="112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</a:t>
            </a:r>
          </a:p>
        </p:txBody>
      </p:sp>
    </p:spTree>
    <p:extLst>
      <p:ext uri="{BB962C8B-B14F-4D97-AF65-F5344CB8AC3E}">
        <p14:creationId xmlns:p14="http://schemas.microsoft.com/office/powerpoint/2010/main" val="643392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35791&quot;&gt;&lt;object type=&quot;3&quot; unique_id=&quot;35792&quot;&gt;&lt;property id=&quot;20148&quot; value=&quot;5&quot;/&gt;&lt;property id=&quot;20300&quot; value=&quot;Slide 1 - &amp;quot;Climate Change&amp;quot;&quot;/&gt;&lt;property id=&quot;20307&quot; value=&quot;1091&quot;/&gt;&lt;/object&gt;&lt;object type=&quot;3&quot; unique_id=&quot;35793&quot;&gt;&lt;property id=&quot;20148&quot; value=&quot;5&quot;/&gt;&lt;property id=&quot;20300&quot; value=&quot;Slide 2&quot;/&gt;&lt;property id=&quot;20307&quot; value=&quot;1093&quot;/&gt;&lt;/object&gt;&lt;object type=&quot;3&quot; unique_id=&quot;35794&quot;&gt;&lt;property id=&quot;20148&quot; value=&quot;5&quot;/&gt;&lt;property id=&quot;20300&quot; value=&quot;Slide 3 - &amp;quot;The Need for Energy Storage&amp;quot;&quot;/&gt;&lt;property id=&quot;20307&quot; value=&quot;1089&quot;/&gt;&lt;/object&gt;&lt;object type=&quot;3&quot; unique_id=&quot;35795&quot;&gt;&lt;property id=&quot;20148&quot; value=&quot;5&quot;/&gt;&lt;property id=&quot;20300&quot; value=&quot;Slide 4&quot;/&gt;&lt;property id=&quot;20307&quot; value=&quot;1095&quot;/&gt;&lt;/object&gt;&lt;object type=&quot;3&quot; unique_id=&quot;35796&quot;&gt;&lt;property id=&quot;20148&quot; value=&quot;5&quot;/&gt;&lt;property id=&quot;20300&quot; value=&quot;Slide 5 - &amp;quot;What is a Redox Flow Battery? &amp;quot;&quot;/&gt;&lt;property id=&quot;20307&quot; value=&quot;1090&quot;/&gt;&lt;/object&gt;&lt;object type=&quot;3&quot; unique_id=&quot;35797&quot;&gt;&lt;property id=&quot;20148&quot; value=&quot;5&quot;/&gt;&lt;property id=&quot;20300&quot; value=&quot;Slide 6&quot;/&gt;&lt;property id=&quot;20307&quot; value=&quot;263&quot;/&gt;&lt;/object&gt;&lt;object type=&quot;3&quot; unique_id=&quot;35798&quot;&gt;&lt;property id=&quot;20148&quot; value=&quot;5&quot;/&gt;&lt;property id=&quot;20300&quot; value=&quot;Slide 7&quot;/&gt;&lt;property id=&quot;20307&quot; value=&quot;277&quot;/&gt;&lt;/object&gt;&lt;object type=&quot;3&quot; unique_id=&quot;35799&quot;&gt;&lt;property id=&quot;20148&quot; value=&quot;5&quot;/&gt;&lt;property id=&quot;20300&quot; value=&quot;Slide 8&quot;/&gt;&lt;property id=&quot;20307&quot; value=&quot;280&quot;/&gt;&lt;/object&gt;&lt;object type=&quot;3&quot; unique_id=&quot;35800&quot;&gt;&lt;property id=&quot;20148&quot; value=&quot;5&quot;/&gt;&lt;property id=&quot;20300&quot; value=&quot;Slide 9&quot;/&gt;&lt;property id=&quot;20307&quot; value=&quot;279&quot;/&gt;&lt;/object&gt;&lt;object type=&quot;3&quot; unique_id=&quot;35801&quot;&gt;&lt;property id=&quot;20148&quot; value=&quot;5&quot;/&gt;&lt;property id=&quot;20300&quot; value=&quot;Slide 10&quot;/&gt;&lt;property id=&quot;20307&quot; value=&quot;265&quot;/&gt;&lt;/object&gt;&lt;object type=&quot;3&quot; unique_id=&quot;35802&quot;&gt;&lt;property id=&quot;20148&quot; value=&quot;5&quot;/&gt;&lt;property id=&quot;20300&quot; value=&quot;Slide 11&quot;/&gt;&lt;property id=&quot;20307&quot; value=&quot;270&quot;/&gt;&lt;/object&gt;&lt;object type=&quot;3&quot; unique_id=&quot;35803&quot;&gt;&lt;property id=&quot;20148&quot; value=&quot;5&quot;/&gt;&lt;property id=&quot;20300&quot; value=&quot;Slide 12&quot;/&gt;&lt;property id=&quot;20307&quot; value=&quot;266&quot;/&gt;&lt;/object&gt;&lt;object type=&quot;3&quot; unique_id=&quot;35804&quot;&gt;&lt;property id=&quot;20148&quot; value=&quot;5&quot;/&gt;&lt;property id=&quot;20300&quot; value=&quot;Slide 13&quot;/&gt;&lt;property id=&quot;20307&quot; value=&quot;269&quot;/&gt;&lt;/object&gt;&lt;object type=&quot;3&quot; unique_id=&quot;35805&quot;&gt;&lt;property id=&quot;20148&quot; value=&quot;5&quot;/&gt;&lt;property id=&quot;20300&quot; value=&quot;Slide 14&quot;/&gt;&lt;property id=&quot;20307&quot; value=&quot;271&quot;/&gt;&lt;/object&gt;&lt;object type=&quot;3&quot; unique_id=&quot;35806&quot;&gt;&lt;property id=&quot;20148&quot; value=&quot;5&quot;/&gt;&lt;property id=&quot;20300&quot; value=&quot;Slide 15&quot;/&gt;&lt;property id=&quot;20307&quot; value=&quot;272&quot;/&gt;&lt;/object&gt;&lt;object type=&quot;3&quot; unique_id=&quot;35807&quot;&gt;&lt;property id=&quot;20148&quot; value=&quot;5&quot;/&gt;&lt;property id=&quot;20300&quot; value=&quot;Slide 16&quot;/&gt;&lt;property id=&quot;20307&quot; value=&quot;278&quot;/&gt;&lt;/object&gt;&lt;object type=&quot;3&quot; unique_id=&quot;35808&quot;&gt;&lt;property id=&quot;20148&quot; value=&quot;5&quot;/&gt;&lt;property id=&quot;20300&quot; value=&quot;Slide 17 - &amp;quot;How do we develop Redox Flow Batteries? &amp;quot;&quot;/&gt;&lt;property id=&quot;20307&quot; value=&quot;1088&quot;/&gt;&lt;/object&gt;&lt;object type=&quot;3&quot; unique_id=&quot;35809&quot;&gt;&lt;property id=&quot;20148&quot; value=&quot;5&quot;/&gt;&lt;property id=&quot;20300&quot; value=&quot;Slide 18&quot;/&gt;&lt;property id=&quot;20307&quot; value=&quot;258&quot;/&gt;&lt;/object&gt;&lt;object type=&quot;3&quot; unique_id=&quot;35810&quot;&gt;&lt;property id=&quot;20148&quot; value=&quot;5&quot;/&gt;&lt;property id=&quot;20300&quot; value=&quot;Slide 19&quot;/&gt;&lt;property id=&quot;20307&quot; value=&quot;1086&quot;/&gt;&lt;/object&gt;&lt;/object&gt;&lt;object type=&quot;8&quot; unique_id=&quot;35831&quot;&gt;&lt;/object&gt;&lt;/object&gt;&lt;/database&gt;"/>
  <p:tag name="SECTOMILLISECCONVERTED" val="1"/>
  <p:tag name="MMPROD_NEXTUNIQUEID" val="10009"/>
</p:tagLst>
</file>

<file path=ppt/theme/theme1.xml><?xml version="1.0" encoding="utf-8"?>
<a:theme xmlns:a="http://schemas.openxmlformats.org/drawingml/2006/main" name="Office Theme">
  <a:themeElements>
    <a:clrScheme name="D3TaLES--BEST">
      <a:dk1>
        <a:sysClr val="windowText" lastClr="000000"/>
      </a:dk1>
      <a:lt1>
        <a:sysClr val="window" lastClr="FFFFFF"/>
      </a:lt1>
      <a:dk2>
        <a:srgbClr val="1A3260"/>
      </a:dk2>
      <a:lt2>
        <a:srgbClr val="969FB8"/>
      </a:lt2>
      <a:accent1>
        <a:srgbClr val="4590B8"/>
      </a:accent1>
      <a:accent2>
        <a:srgbClr val="FF9004"/>
      </a:accent2>
      <a:accent3>
        <a:srgbClr val="8064A2"/>
      </a:accent3>
      <a:accent4>
        <a:srgbClr val="1A3260"/>
      </a:accent4>
      <a:accent5>
        <a:srgbClr val="FEB2FF"/>
      </a:accent5>
      <a:accent6>
        <a:srgbClr val="4B9FA9"/>
      </a:accent6>
      <a:hlink>
        <a:srgbClr val="1A3260"/>
      </a:hlink>
      <a:folHlink>
        <a:srgbClr val="8064A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644</Words>
  <Application>Microsoft Office PowerPoint</Application>
  <PresentationFormat>Widescreen</PresentationFormat>
  <Paragraphs>188</Paragraphs>
  <Slides>20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Gill Sans MT</vt:lpstr>
      <vt:lpstr>Times New Roman</vt:lpstr>
      <vt:lpstr>Office Theme</vt:lpstr>
      <vt:lpstr>In the Mix Background</vt:lpstr>
      <vt:lpstr>Climate Change</vt:lpstr>
      <vt:lpstr>The Need for Energy Storage</vt:lpstr>
      <vt:lpstr>PowerPoint Presentation</vt:lpstr>
      <vt:lpstr>What is a Redox Flow Battery?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develop Redox Flow Batteries?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Stumme, Nathan C</dc:creator>
  <cp:lastModifiedBy>Duke, Rebekah A.</cp:lastModifiedBy>
  <cp:revision>7</cp:revision>
  <dcterms:created xsi:type="dcterms:W3CDTF">2022-05-10T20:40:56Z</dcterms:created>
  <dcterms:modified xsi:type="dcterms:W3CDTF">2023-02-22T21:46:45Z</dcterms:modified>
</cp:coreProperties>
</file>